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9.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0.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1.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2.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3.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4.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5.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6.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9.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theme/theme2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5" r:id="rId1"/>
    <p:sldMasterId id="2147483873" r:id="rId2"/>
    <p:sldMasterId id="2147483885" r:id="rId3"/>
    <p:sldMasterId id="2147483897" r:id="rId4"/>
    <p:sldMasterId id="2147483909" r:id="rId5"/>
    <p:sldMasterId id="2147483921" r:id="rId6"/>
    <p:sldMasterId id="2147483933" r:id="rId7"/>
    <p:sldMasterId id="2147483945" r:id="rId8"/>
    <p:sldMasterId id="2147483957" r:id="rId9"/>
    <p:sldMasterId id="2147483969" r:id="rId10"/>
    <p:sldMasterId id="2147483981" r:id="rId11"/>
    <p:sldMasterId id="2147483993" r:id="rId12"/>
    <p:sldMasterId id="2147484005" r:id="rId13"/>
    <p:sldMasterId id="2147484017" r:id="rId14"/>
    <p:sldMasterId id="2147484029" r:id="rId15"/>
    <p:sldMasterId id="2147484041" r:id="rId16"/>
    <p:sldMasterId id="2147484053" r:id="rId17"/>
    <p:sldMasterId id="2147484065" r:id="rId18"/>
    <p:sldMasterId id="2147484077" r:id="rId19"/>
    <p:sldMasterId id="2147484089" r:id="rId20"/>
  </p:sldMasterIdLst>
  <p:notesMasterIdLst>
    <p:notesMasterId r:id="rId79"/>
  </p:notesMasterIdLst>
  <p:handoutMasterIdLst>
    <p:handoutMasterId r:id="rId80"/>
  </p:handoutMasterIdLst>
  <p:sldIdLst>
    <p:sldId id="256" r:id="rId21"/>
    <p:sldId id="262" r:id="rId22"/>
    <p:sldId id="292" r:id="rId23"/>
    <p:sldId id="258" r:id="rId24"/>
    <p:sldId id="270" r:id="rId25"/>
    <p:sldId id="271" r:id="rId26"/>
    <p:sldId id="293" r:id="rId27"/>
    <p:sldId id="257" r:id="rId28"/>
    <p:sldId id="330" r:id="rId29"/>
    <p:sldId id="291" r:id="rId30"/>
    <p:sldId id="263" r:id="rId31"/>
    <p:sldId id="331" r:id="rId32"/>
    <p:sldId id="265" r:id="rId33"/>
    <p:sldId id="289" r:id="rId34"/>
    <p:sldId id="272" r:id="rId35"/>
    <p:sldId id="273" r:id="rId36"/>
    <p:sldId id="275" r:id="rId37"/>
    <p:sldId id="274" r:id="rId38"/>
    <p:sldId id="269" r:id="rId39"/>
    <p:sldId id="276" r:id="rId40"/>
    <p:sldId id="308" r:id="rId41"/>
    <p:sldId id="294" r:id="rId42"/>
    <p:sldId id="326" r:id="rId43"/>
    <p:sldId id="327" r:id="rId44"/>
    <p:sldId id="328" r:id="rId45"/>
    <p:sldId id="295" r:id="rId46"/>
    <p:sldId id="309" r:id="rId47"/>
    <p:sldId id="312" r:id="rId48"/>
    <p:sldId id="310" r:id="rId49"/>
    <p:sldId id="321" r:id="rId50"/>
    <p:sldId id="296" r:id="rId51"/>
    <p:sldId id="314" r:id="rId52"/>
    <p:sldId id="315" r:id="rId53"/>
    <p:sldId id="316" r:id="rId54"/>
    <p:sldId id="319" r:id="rId55"/>
    <p:sldId id="318" r:id="rId56"/>
    <p:sldId id="317" r:id="rId57"/>
    <p:sldId id="299" r:id="rId58"/>
    <p:sldId id="300" r:id="rId59"/>
    <p:sldId id="301" r:id="rId60"/>
    <p:sldId id="302" r:id="rId61"/>
    <p:sldId id="303" r:id="rId62"/>
    <p:sldId id="304" r:id="rId63"/>
    <p:sldId id="305" r:id="rId64"/>
    <p:sldId id="324" r:id="rId65"/>
    <p:sldId id="306" r:id="rId66"/>
    <p:sldId id="307" r:id="rId67"/>
    <p:sldId id="320" r:id="rId68"/>
    <p:sldId id="323" r:id="rId69"/>
    <p:sldId id="325" r:id="rId70"/>
    <p:sldId id="322" r:id="rId71"/>
    <p:sldId id="329" r:id="rId72"/>
    <p:sldId id="259" r:id="rId73"/>
    <p:sldId id="266" r:id="rId74"/>
    <p:sldId id="267" r:id="rId75"/>
    <p:sldId id="260" r:id="rId76"/>
    <p:sldId id="261" r:id="rId77"/>
    <p:sldId id="268" r:id="rId78"/>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Garamond" pitchFamily="18" charset="0"/>
        <a:ea typeface="ＭＳ Ｐゴシック" pitchFamily="64" charset="-128"/>
        <a:cs typeface="+mn-cs"/>
      </a:defRPr>
    </a:lvl1pPr>
    <a:lvl2pPr marL="457200" algn="l" rtl="0" eaLnBrk="0" fontAlgn="base" hangingPunct="0">
      <a:spcBef>
        <a:spcPct val="0"/>
      </a:spcBef>
      <a:spcAft>
        <a:spcPct val="0"/>
      </a:spcAft>
      <a:defRPr kern="1200">
        <a:solidFill>
          <a:schemeClr val="tx1"/>
        </a:solidFill>
        <a:latin typeface="Garamond" pitchFamily="18" charset="0"/>
        <a:ea typeface="ＭＳ Ｐゴシック" pitchFamily="64" charset="-128"/>
        <a:cs typeface="+mn-cs"/>
      </a:defRPr>
    </a:lvl2pPr>
    <a:lvl3pPr marL="914400" algn="l" rtl="0" eaLnBrk="0" fontAlgn="base" hangingPunct="0">
      <a:spcBef>
        <a:spcPct val="0"/>
      </a:spcBef>
      <a:spcAft>
        <a:spcPct val="0"/>
      </a:spcAft>
      <a:defRPr kern="1200">
        <a:solidFill>
          <a:schemeClr val="tx1"/>
        </a:solidFill>
        <a:latin typeface="Garamond" pitchFamily="18" charset="0"/>
        <a:ea typeface="ＭＳ Ｐゴシック" pitchFamily="64" charset="-128"/>
        <a:cs typeface="+mn-cs"/>
      </a:defRPr>
    </a:lvl3pPr>
    <a:lvl4pPr marL="1371600" algn="l" rtl="0" eaLnBrk="0" fontAlgn="base" hangingPunct="0">
      <a:spcBef>
        <a:spcPct val="0"/>
      </a:spcBef>
      <a:spcAft>
        <a:spcPct val="0"/>
      </a:spcAft>
      <a:defRPr kern="1200">
        <a:solidFill>
          <a:schemeClr val="tx1"/>
        </a:solidFill>
        <a:latin typeface="Garamond" pitchFamily="18" charset="0"/>
        <a:ea typeface="ＭＳ Ｐゴシック" pitchFamily="64" charset="-128"/>
        <a:cs typeface="+mn-cs"/>
      </a:defRPr>
    </a:lvl4pPr>
    <a:lvl5pPr marL="1828800" algn="l" rtl="0" eaLnBrk="0" fontAlgn="base" hangingPunct="0">
      <a:spcBef>
        <a:spcPct val="0"/>
      </a:spcBef>
      <a:spcAft>
        <a:spcPct val="0"/>
      </a:spcAft>
      <a:defRPr kern="1200">
        <a:solidFill>
          <a:schemeClr val="tx1"/>
        </a:solidFill>
        <a:latin typeface="Garamond" pitchFamily="18" charset="0"/>
        <a:ea typeface="ＭＳ Ｐゴシック" pitchFamily="64" charset="-128"/>
        <a:cs typeface="+mn-cs"/>
      </a:defRPr>
    </a:lvl5pPr>
    <a:lvl6pPr marL="2286000" algn="l" defTabSz="914400" rtl="0" eaLnBrk="1" latinLnBrk="0" hangingPunct="1">
      <a:defRPr kern="1200">
        <a:solidFill>
          <a:schemeClr val="tx1"/>
        </a:solidFill>
        <a:latin typeface="Garamond" pitchFamily="18" charset="0"/>
        <a:ea typeface="ＭＳ Ｐゴシック" pitchFamily="64" charset="-128"/>
        <a:cs typeface="+mn-cs"/>
      </a:defRPr>
    </a:lvl6pPr>
    <a:lvl7pPr marL="2743200" algn="l" defTabSz="914400" rtl="0" eaLnBrk="1" latinLnBrk="0" hangingPunct="1">
      <a:defRPr kern="1200">
        <a:solidFill>
          <a:schemeClr val="tx1"/>
        </a:solidFill>
        <a:latin typeface="Garamond" pitchFamily="18" charset="0"/>
        <a:ea typeface="ＭＳ Ｐゴシック" pitchFamily="64" charset="-128"/>
        <a:cs typeface="+mn-cs"/>
      </a:defRPr>
    </a:lvl7pPr>
    <a:lvl8pPr marL="3200400" algn="l" defTabSz="914400" rtl="0" eaLnBrk="1" latinLnBrk="0" hangingPunct="1">
      <a:defRPr kern="1200">
        <a:solidFill>
          <a:schemeClr val="tx1"/>
        </a:solidFill>
        <a:latin typeface="Garamond" pitchFamily="18" charset="0"/>
        <a:ea typeface="ＭＳ Ｐゴシック" pitchFamily="64" charset="-128"/>
        <a:cs typeface="+mn-cs"/>
      </a:defRPr>
    </a:lvl8pPr>
    <a:lvl9pPr marL="3657600" algn="l" defTabSz="914400" rtl="0" eaLnBrk="1" latinLnBrk="0" hangingPunct="1">
      <a:defRPr kern="1200">
        <a:solidFill>
          <a:schemeClr val="tx1"/>
        </a:solidFill>
        <a:latin typeface="Garamond" pitchFamily="18" charset="0"/>
        <a:ea typeface="ＭＳ Ｐゴシック" pitchFamily="64"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66"/>
    <a:srgbClr val="000066"/>
    <a:srgbClr val="F3F6B2"/>
    <a:srgbClr val="CCFFFF"/>
    <a:srgbClr val="003300"/>
    <a:srgbClr val="5F5F5F"/>
    <a:srgbClr val="000000"/>
    <a:srgbClr val="996633"/>
    <a:srgbClr val="FDABF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p:scale>
          <a:sx n="66" d="100"/>
          <a:sy n="66" d="100"/>
        </p:scale>
        <p:origin x="-2094" y="-558"/>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6.xml"/><Relationship Id="rId39" Type="http://schemas.openxmlformats.org/officeDocument/2006/relationships/slide" Target="slides/slide19.xml"/><Relationship Id="rId21" Type="http://schemas.openxmlformats.org/officeDocument/2006/relationships/slide" Target="slides/slide1.xml"/><Relationship Id="rId34" Type="http://schemas.openxmlformats.org/officeDocument/2006/relationships/slide" Target="slides/slide14.xml"/><Relationship Id="rId42" Type="http://schemas.openxmlformats.org/officeDocument/2006/relationships/slide" Target="slides/slide22.xml"/><Relationship Id="rId47" Type="http://schemas.openxmlformats.org/officeDocument/2006/relationships/slide" Target="slides/slide27.xml"/><Relationship Id="rId50" Type="http://schemas.openxmlformats.org/officeDocument/2006/relationships/slide" Target="slides/slide30.xml"/><Relationship Id="rId55" Type="http://schemas.openxmlformats.org/officeDocument/2006/relationships/slide" Target="slides/slide35.xml"/><Relationship Id="rId63" Type="http://schemas.openxmlformats.org/officeDocument/2006/relationships/slide" Target="slides/slide43.xml"/><Relationship Id="rId68" Type="http://schemas.openxmlformats.org/officeDocument/2006/relationships/slide" Target="slides/slide48.xml"/><Relationship Id="rId76" Type="http://schemas.openxmlformats.org/officeDocument/2006/relationships/slide" Target="slides/slide56.xml"/><Relationship Id="rId84"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slide" Target="slides/slide51.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9.xml"/><Relationship Id="rId11" Type="http://schemas.openxmlformats.org/officeDocument/2006/relationships/slideMaster" Target="slideMasters/slideMaster11.xml"/><Relationship Id="rId24" Type="http://schemas.openxmlformats.org/officeDocument/2006/relationships/slide" Target="slides/slide4.xml"/><Relationship Id="rId32" Type="http://schemas.openxmlformats.org/officeDocument/2006/relationships/slide" Target="slides/slide12.xml"/><Relationship Id="rId37" Type="http://schemas.openxmlformats.org/officeDocument/2006/relationships/slide" Target="slides/slide17.xml"/><Relationship Id="rId40" Type="http://schemas.openxmlformats.org/officeDocument/2006/relationships/slide" Target="slides/slide20.xml"/><Relationship Id="rId45" Type="http://schemas.openxmlformats.org/officeDocument/2006/relationships/slide" Target="slides/slide25.xml"/><Relationship Id="rId53" Type="http://schemas.openxmlformats.org/officeDocument/2006/relationships/slide" Target="slides/slide33.xml"/><Relationship Id="rId58" Type="http://schemas.openxmlformats.org/officeDocument/2006/relationships/slide" Target="slides/slide38.xml"/><Relationship Id="rId66" Type="http://schemas.openxmlformats.org/officeDocument/2006/relationships/slide" Target="slides/slide46.xml"/><Relationship Id="rId74" Type="http://schemas.openxmlformats.org/officeDocument/2006/relationships/slide" Target="slides/slide54.xml"/><Relationship Id="rId79" Type="http://schemas.openxmlformats.org/officeDocument/2006/relationships/notesMaster" Target="notesMasters/notesMaster1.xml"/><Relationship Id="rId5" Type="http://schemas.openxmlformats.org/officeDocument/2006/relationships/slideMaster" Target="slideMasters/slideMaster5.xml"/><Relationship Id="rId61" Type="http://schemas.openxmlformats.org/officeDocument/2006/relationships/slide" Target="slides/slide41.xml"/><Relationship Id="rId82" Type="http://schemas.openxmlformats.org/officeDocument/2006/relationships/viewProps" Target="viewProps.xml"/><Relationship Id="rId10" Type="http://schemas.openxmlformats.org/officeDocument/2006/relationships/slideMaster" Target="slideMasters/slideMaster10.xml"/><Relationship Id="rId19" Type="http://schemas.openxmlformats.org/officeDocument/2006/relationships/slideMaster" Target="slideMasters/slideMaster19.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slide" Target="slides/slide32.xml"/><Relationship Id="rId60" Type="http://schemas.openxmlformats.org/officeDocument/2006/relationships/slide" Target="slides/slide40.xml"/><Relationship Id="rId65" Type="http://schemas.openxmlformats.org/officeDocument/2006/relationships/slide" Target="slides/slide45.xml"/><Relationship Id="rId73" Type="http://schemas.openxmlformats.org/officeDocument/2006/relationships/slide" Target="slides/slide53.xml"/><Relationship Id="rId78" Type="http://schemas.openxmlformats.org/officeDocument/2006/relationships/slide" Target="slides/slide58.xml"/><Relationship Id="rId81"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2.xml"/><Relationship Id="rId27" Type="http://schemas.openxmlformats.org/officeDocument/2006/relationships/slide" Target="slides/slide7.xml"/><Relationship Id="rId30" Type="http://schemas.openxmlformats.org/officeDocument/2006/relationships/slide" Target="slides/slide10.xml"/><Relationship Id="rId35" Type="http://schemas.openxmlformats.org/officeDocument/2006/relationships/slide" Target="slides/slide15.xml"/><Relationship Id="rId43" Type="http://schemas.openxmlformats.org/officeDocument/2006/relationships/slide" Target="slides/slide23.xml"/><Relationship Id="rId48" Type="http://schemas.openxmlformats.org/officeDocument/2006/relationships/slide" Target="slides/slide28.xml"/><Relationship Id="rId56" Type="http://schemas.openxmlformats.org/officeDocument/2006/relationships/slide" Target="slides/slide36.xml"/><Relationship Id="rId64" Type="http://schemas.openxmlformats.org/officeDocument/2006/relationships/slide" Target="slides/slide44.xml"/><Relationship Id="rId69" Type="http://schemas.openxmlformats.org/officeDocument/2006/relationships/slide" Target="slides/slide49.xml"/><Relationship Id="rId77" Type="http://schemas.openxmlformats.org/officeDocument/2006/relationships/slide" Target="slides/slide57.xml"/><Relationship Id="rId8" Type="http://schemas.openxmlformats.org/officeDocument/2006/relationships/slideMaster" Target="slideMasters/slideMaster8.xml"/><Relationship Id="rId51" Type="http://schemas.openxmlformats.org/officeDocument/2006/relationships/slide" Target="slides/slide31.xml"/><Relationship Id="rId72" Type="http://schemas.openxmlformats.org/officeDocument/2006/relationships/slide" Target="slides/slide52.xml"/><Relationship Id="rId80" Type="http://schemas.openxmlformats.org/officeDocument/2006/relationships/handoutMaster" Target="handoutMasters/handoutMaster1.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59" Type="http://schemas.openxmlformats.org/officeDocument/2006/relationships/slide" Target="slides/slide39.xml"/><Relationship Id="rId67" Type="http://schemas.openxmlformats.org/officeDocument/2006/relationships/slide" Target="slides/slide47.xml"/><Relationship Id="rId20" Type="http://schemas.openxmlformats.org/officeDocument/2006/relationships/slideMaster" Target="slideMasters/slideMaster20.xml"/><Relationship Id="rId41" Type="http://schemas.openxmlformats.org/officeDocument/2006/relationships/slide" Target="slides/slide21.xml"/><Relationship Id="rId54" Type="http://schemas.openxmlformats.org/officeDocument/2006/relationships/slide" Target="slides/slide34.xml"/><Relationship Id="rId62" Type="http://schemas.openxmlformats.org/officeDocument/2006/relationships/slide" Target="slides/slide42.xml"/><Relationship Id="rId70" Type="http://schemas.openxmlformats.org/officeDocument/2006/relationships/slide" Target="slides/slide50.xml"/><Relationship Id="rId75" Type="http://schemas.openxmlformats.org/officeDocument/2006/relationships/slide" Target="slides/slide55.xml"/><Relationship Id="rId83"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slide" Target="slides/slide29.xml"/><Relationship Id="rId57" Type="http://schemas.openxmlformats.org/officeDocument/2006/relationships/slide" Target="slides/slide3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F1971E5-90D8-499C-8120-1D88C28B34B4}" type="datetimeFigureOut">
              <a:rPr lang="en-US" smtClean="0"/>
              <a:t>9/26/2016</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C712D8DC-6991-43D2-9519-FB62E9F76746}" type="slidenum">
              <a:rPr lang="en-US" smtClean="0"/>
              <a:t>‹#›</a:t>
            </a:fld>
            <a:endParaRPr lang="en-US"/>
          </a:p>
        </p:txBody>
      </p:sp>
    </p:spTree>
    <p:extLst>
      <p:ext uri="{BB962C8B-B14F-4D97-AF65-F5344CB8AC3E}">
        <p14:creationId xmlns:p14="http://schemas.microsoft.com/office/powerpoint/2010/main" val="376779273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Garamond" pitchFamily="18" charset="0"/>
                <a:ea typeface="+mn-ea"/>
              </a:defRPr>
            </a:lvl1pPr>
          </a:lstStyle>
          <a:p>
            <a:pPr>
              <a:defRPr/>
            </a:pPr>
            <a:endParaRPr lang="en-US"/>
          </a:p>
        </p:txBody>
      </p:sp>
      <p:sp>
        <p:nvSpPr>
          <p:cNvPr id="29699"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ea typeface="ＭＳ Ｐゴシック" charset="-128"/>
              </a:defRPr>
            </a:lvl1pPr>
          </a:lstStyle>
          <a:p>
            <a:pPr>
              <a:defRPr/>
            </a:pPr>
            <a:fld id="{56C6E3D8-9353-4088-B365-B91539FF0926}" type="datetimeFigureOut">
              <a:rPr lang="en-US"/>
              <a:pPr>
                <a:defRPr/>
              </a:pPr>
              <a:t>9/26/2016</a:t>
            </a:fld>
            <a:endParaRPr lang="en-US"/>
          </a:p>
        </p:txBody>
      </p:sp>
      <p:sp>
        <p:nvSpPr>
          <p:cNvPr id="4096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29701"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9702"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8" charset="0"/>
                <a:ea typeface="+mn-ea"/>
              </a:defRPr>
            </a:lvl1pPr>
          </a:lstStyle>
          <a:p>
            <a:pPr>
              <a:defRPr/>
            </a:pPr>
            <a:endParaRPr lang="en-US"/>
          </a:p>
        </p:txBody>
      </p:sp>
      <p:sp>
        <p:nvSpPr>
          <p:cNvPr id="29703"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a typeface="ＭＳ Ｐゴシック" charset="-128"/>
              </a:defRPr>
            </a:lvl1pPr>
          </a:lstStyle>
          <a:p>
            <a:pPr>
              <a:defRPr/>
            </a:pPr>
            <a:fld id="{A2B4ED41-422B-495C-A254-B71E10E68684}" type="slidenum">
              <a:rPr lang="en-US"/>
              <a:pPr>
                <a:defRPr/>
              </a:pPr>
              <a:t>‹#›</a:t>
            </a:fld>
            <a:endParaRPr lang="en-US"/>
          </a:p>
        </p:txBody>
      </p:sp>
    </p:spTree>
    <p:extLst>
      <p:ext uri="{BB962C8B-B14F-4D97-AF65-F5344CB8AC3E}">
        <p14:creationId xmlns:p14="http://schemas.microsoft.com/office/powerpoint/2010/main" val="199490705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Calibri" pitchFamily="34" charset="0"/>
        <a:ea typeface="ＭＳ Ｐゴシック" charset="0"/>
        <a:cs typeface="+mn-cs"/>
      </a:defRPr>
    </a:lvl1pPr>
    <a:lvl2pPr marL="457200" algn="l" rtl="0" eaLnBrk="0" fontAlgn="base" hangingPunct="0">
      <a:spcBef>
        <a:spcPct val="30000"/>
      </a:spcBef>
      <a:spcAft>
        <a:spcPct val="0"/>
      </a:spcAft>
      <a:defRPr sz="1200" kern="1200">
        <a:solidFill>
          <a:schemeClr val="tx1"/>
        </a:solidFill>
        <a:latin typeface="Calibri" pitchFamily="34" charset="0"/>
        <a:ea typeface="ＭＳ Ｐゴシック" charset="0"/>
        <a:cs typeface="+mn-cs"/>
      </a:defRPr>
    </a:lvl2pPr>
    <a:lvl3pPr marL="914400" algn="l" rtl="0" eaLnBrk="0" fontAlgn="base" hangingPunct="0">
      <a:spcBef>
        <a:spcPct val="30000"/>
      </a:spcBef>
      <a:spcAft>
        <a:spcPct val="0"/>
      </a:spcAft>
      <a:defRPr sz="1200" kern="1200">
        <a:solidFill>
          <a:schemeClr val="tx1"/>
        </a:solidFill>
        <a:latin typeface="Calibri" pitchFamily="34" charset="0"/>
        <a:ea typeface="ＭＳ Ｐゴシック" charset="0"/>
        <a:cs typeface="+mn-cs"/>
      </a:defRPr>
    </a:lvl3pPr>
    <a:lvl4pPr marL="1371600" algn="l" rtl="0" eaLnBrk="0" fontAlgn="base" hangingPunct="0">
      <a:spcBef>
        <a:spcPct val="30000"/>
      </a:spcBef>
      <a:spcAft>
        <a:spcPct val="0"/>
      </a:spcAft>
      <a:defRPr sz="1200" kern="1200">
        <a:solidFill>
          <a:schemeClr val="tx1"/>
        </a:solidFill>
        <a:latin typeface="Calibri" pitchFamily="34" charset="0"/>
        <a:ea typeface="ＭＳ Ｐゴシック" charset="0"/>
        <a:cs typeface="+mn-cs"/>
      </a:defRPr>
    </a:lvl4pPr>
    <a:lvl5pPr marL="1828800" algn="l" rtl="0" eaLnBrk="0" fontAlgn="base" hangingPunct="0">
      <a:spcBef>
        <a:spcPct val="30000"/>
      </a:spcBef>
      <a:spcAft>
        <a:spcPct val="0"/>
      </a:spcAft>
      <a:defRPr sz="1200" kern="1200">
        <a:solidFill>
          <a:schemeClr val="tx1"/>
        </a:solidFill>
        <a:latin typeface="Calibri" pitchFamily="34" charset="0"/>
        <a:ea typeface="ＭＳ Ｐゴシック" charset="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Rot="1" noChangeAspect="1" noChangeArrowheads="1" noTextEdit="1"/>
          </p:cNvSpPr>
          <p:nvPr>
            <p:ph type="sldImg"/>
          </p:nvPr>
        </p:nvSpPr>
        <p:spPr>
          <a:ln/>
        </p:spPr>
      </p:sp>
      <p:sp>
        <p:nvSpPr>
          <p:cNvPr id="41987" name="Rectangle 3"/>
          <p:cNvSpPr>
            <a:spLocks noGrp="1" noChangeArrowheads="1"/>
          </p:cNvSpPr>
          <p:nvPr>
            <p:ph type="body" idx="1"/>
          </p:nvPr>
        </p:nvSpPr>
        <p:spPr>
          <a:noFill/>
          <a:ln/>
        </p:spPr>
        <p:txBody>
          <a:bodyPr/>
          <a:lstStyle/>
          <a:p>
            <a:pPr eaLnBrk="1" hangingPunct="1"/>
            <a:endParaRPr lang="en-US" smtClean="0">
              <a:ea typeface="ＭＳ Ｐゴシック" pitchFamily="64"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Rot="1" noChangeAspect="1" noChangeArrowheads="1" noTextEdit="1"/>
          </p:cNvSpPr>
          <p:nvPr>
            <p:ph type="sldImg"/>
          </p:nvPr>
        </p:nvSpPr>
        <p:spPr>
          <a:ln/>
        </p:spPr>
      </p:sp>
      <p:sp>
        <p:nvSpPr>
          <p:cNvPr id="43011" name="Rectangle 3"/>
          <p:cNvSpPr>
            <a:spLocks noGrp="1" noChangeArrowheads="1"/>
          </p:cNvSpPr>
          <p:nvPr>
            <p:ph type="body" idx="1"/>
          </p:nvPr>
        </p:nvSpPr>
        <p:spPr>
          <a:noFill/>
          <a:ln/>
        </p:spPr>
        <p:txBody>
          <a:bodyPr/>
          <a:lstStyle/>
          <a:p>
            <a:pPr eaLnBrk="1" hangingPunct="1"/>
            <a:endParaRPr lang="en-US" smtClean="0">
              <a:ea typeface="ＭＳ Ｐゴシック" pitchFamily="64"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Rot="1" noChangeAspect="1" noChangeArrowheads="1" noTextEdit="1"/>
          </p:cNvSpPr>
          <p:nvPr>
            <p:ph type="sldImg"/>
          </p:nvPr>
        </p:nvSpPr>
        <p:spPr>
          <a:ln/>
        </p:spPr>
      </p:sp>
      <p:sp>
        <p:nvSpPr>
          <p:cNvPr id="44035" name="Rectangle 3"/>
          <p:cNvSpPr>
            <a:spLocks noGrp="1" noChangeArrowheads="1"/>
          </p:cNvSpPr>
          <p:nvPr>
            <p:ph type="body" idx="1"/>
          </p:nvPr>
        </p:nvSpPr>
        <p:spPr>
          <a:noFill/>
          <a:ln/>
        </p:spPr>
        <p:txBody>
          <a:bodyPr/>
          <a:lstStyle/>
          <a:p>
            <a:pPr eaLnBrk="1" hangingPunct="1"/>
            <a:endParaRPr lang="en-US" smtClean="0">
              <a:ea typeface="ＭＳ Ｐゴシック" pitchFamily="64"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p:spPr>
        <p:txBody>
          <a:bodyPr/>
          <a:lstStyle/>
          <a:p>
            <a:pPr eaLnBrk="1" hangingPunct="1"/>
            <a:endParaRPr lang="en-US" smtClean="0">
              <a:ea typeface="ＭＳ Ｐゴシック" pitchFamily="64"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Oval 3"/>
          <p:cNvSpPr/>
          <p:nvPr/>
        </p:nvSpPr>
        <p:spPr>
          <a:xfrm>
            <a:off x="921433" y="1413802"/>
            <a:ext cx="210312"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extLst/>
          </a:lstStyle>
          <a:p>
            <a:pPr algn="ctr" eaLnBrk="1" hangingPunct="1">
              <a:defRPr/>
            </a:pPr>
            <a:endParaRPr lang="en-US"/>
          </a:p>
        </p:txBody>
      </p:sp>
      <p:sp>
        <p:nvSpPr>
          <p:cNvPr id="5" name="Oval 4"/>
          <p:cNvSpPr/>
          <p:nvPr/>
        </p:nvSpPr>
        <p:spPr>
          <a:xfrm>
            <a:off x="1157288" y="1344613"/>
            <a:ext cx="63500" cy="65087"/>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extLst/>
          </a:lstStyle>
          <a:p>
            <a:pPr algn="ctr" eaLnBrk="1" hangingPunct="1">
              <a:defRPr/>
            </a:pPr>
            <a:endParaRPr lang="en-US"/>
          </a:p>
        </p:txBody>
      </p:sp>
      <p:sp>
        <p:nvSpPr>
          <p:cNvPr id="14" name="Title 13"/>
          <p:cNvSpPr>
            <a:spLocks noGrp="1"/>
          </p:cNvSpPr>
          <p:nvPr>
            <p:ph type="ctrTitle"/>
          </p:nvPr>
        </p:nvSpPr>
        <p:spPr>
          <a:xfrm>
            <a:off x="1432560" y="359898"/>
            <a:ext cx="7406640" cy="1472184"/>
          </a:xfrm>
        </p:spPr>
        <p:txBody>
          <a:bodyPr anchor="b"/>
          <a:lstStyle>
            <a:lvl1pPr algn="l">
              <a:defRPr/>
            </a:lvl1pPr>
            <a:extLst/>
          </a:lstStyle>
          <a:p>
            <a:r>
              <a:rPr lang="en-US" smtClean="0"/>
              <a:t>Click to edit Master title style</a:t>
            </a:r>
            <a:endParaRPr lang="en-US"/>
          </a:p>
        </p:txBody>
      </p:sp>
      <p:sp>
        <p:nvSpPr>
          <p:cNvPr id="22" name="Subtitle 21"/>
          <p:cNvSpPr>
            <a:spLocks noGrp="1"/>
          </p:cNvSpPr>
          <p:nvPr>
            <p:ph type="subTitle" idx="1"/>
          </p:nvPr>
        </p:nvSpPr>
        <p:spPr>
          <a:xfrm>
            <a:off x="1432560" y="1850064"/>
            <a:ext cx="740664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lang="en-US" smtClean="0"/>
              <a:t>Click to edit Master subtitle style</a:t>
            </a:r>
            <a:endParaRPr lang="en-US"/>
          </a:p>
        </p:txBody>
      </p:sp>
      <p:sp>
        <p:nvSpPr>
          <p:cNvPr id="6" name="Date Placeholder 6"/>
          <p:cNvSpPr>
            <a:spLocks noGrp="1"/>
          </p:cNvSpPr>
          <p:nvPr>
            <p:ph type="dt" sz="half" idx="10"/>
          </p:nvPr>
        </p:nvSpPr>
        <p:spPr/>
        <p:txBody>
          <a:bodyPr/>
          <a:lstStyle>
            <a:lvl1pPr>
              <a:defRPr/>
            </a:lvl1pPr>
            <a:extLst/>
          </a:lstStyle>
          <a:p>
            <a:pPr>
              <a:defRPr/>
            </a:pPr>
            <a:endParaRPr lang="en-US"/>
          </a:p>
        </p:txBody>
      </p:sp>
      <p:sp>
        <p:nvSpPr>
          <p:cNvPr id="7" name="Footer Placeholder 19"/>
          <p:cNvSpPr>
            <a:spLocks noGrp="1"/>
          </p:cNvSpPr>
          <p:nvPr>
            <p:ph type="ftr" sz="quarter" idx="11"/>
          </p:nvPr>
        </p:nvSpPr>
        <p:spPr/>
        <p:txBody>
          <a:bodyPr/>
          <a:lstStyle>
            <a:lvl1pPr>
              <a:defRPr/>
            </a:lvl1pPr>
            <a:extLst/>
          </a:lstStyle>
          <a:p>
            <a:pPr>
              <a:defRPr/>
            </a:pPr>
            <a:endParaRPr lang="en-US"/>
          </a:p>
        </p:txBody>
      </p:sp>
      <p:sp>
        <p:nvSpPr>
          <p:cNvPr id="8" name="Slide Number Placeholder 9"/>
          <p:cNvSpPr>
            <a:spLocks noGrp="1"/>
          </p:cNvSpPr>
          <p:nvPr>
            <p:ph type="sldNum" sz="quarter" idx="12"/>
          </p:nvPr>
        </p:nvSpPr>
        <p:spPr/>
        <p:txBody>
          <a:bodyPr/>
          <a:lstStyle>
            <a:lvl1pPr>
              <a:defRPr/>
            </a:lvl1pPr>
            <a:extLst/>
          </a:lstStyle>
          <a:p>
            <a:pPr>
              <a:defRPr/>
            </a:pPr>
            <a:fld id="{E05980CB-7FBA-4F43-8D7B-FE21055ECFE8}"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extLst/>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extLs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3"/>
          <p:cNvSpPr>
            <a:spLocks noGrp="1"/>
          </p:cNvSpPr>
          <p:nvPr>
            <p:ph type="dt" sz="half" idx="10"/>
          </p:nvPr>
        </p:nvSpPr>
        <p:spPr/>
        <p:txBody>
          <a:bodyPr/>
          <a:lstStyle>
            <a:lvl1pPr>
              <a:defRPr/>
            </a:lvl1pPr>
          </a:lstStyle>
          <a:p>
            <a:pPr>
              <a:defRPr/>
            </a:pPr>
            <a:endParaRPr lang="en-US"/>
          </a:p>
        </p:txBody>
      </p:sp>
      <p:sp>
        <p:nvSpPr>
          <p:cNvPr id="5" name="Footer Placeholder 9"/>
          <p:cNvSpPr>
            <a:spLocks noGrp="1"/>
          </p:cNvSpPr>
          <p:nvPr>
            <p:ph type="ftr" sz="quarter" idx="11"/>
          </p:nvPr>
        </p:nvSpPr>
        <p:spPr/>
        <p:txBody>
          <a:bodyPr/>
          <a:lstStyle>
            <a:lvl1pPr>
              <a:defRPr/>
            </a:lvl1pPr>
          </a:lstStyle>
          <a:p>
            <a:pPr>
              <a:defRPr/>
            </a:pPr>
            <a:endParaRPr lang="en-US"/>
          </a:p>
        </p:txBody>
      </p:sp>
      <p:sp>
        <p:nvSpPr>
          <p:cNvPr id="6" name="Slide Number Placeholder 21"/>
          <p:cNvSpPr>
            <a:spLocks noGrp="1"/>
          </p:cNvSpPr>
          <p:nvPr>
            <p:ph type="sldNum" sz="quarter" idx="12"/>
          </p:nvPr>
        </p:nvSpPr>
        <p:spPr/>
        <p:txBody>
          <a:bodyPr/>
          <a:lstStyle>
            <a:lvl1pPr>
              <a:defRPr/>
            </a:lvl1pPr>
          </a:lstStyle>
          <a:p>
            <a:pPr>
              <a:defRPr/>
            </a:pPr>
            <a:fld id="{197DC782-DAC5-4BD0-9BC8-F1D808B6EA51}" type="slidenum">
              <a:rPr lang="en-US"/>
              <a:pPr>
                <a:defRPr/>
              </a:pPr>
              <a:t>‹#›</a:t>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90972272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2226883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90238865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8504842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80735223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7631448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3129033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13399899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5979742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84587271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274639"/>
            <a:ext cx="1828800" cy="5851525"/>
          </a:xfrm>
        </p:spPr>
        <p:txBody>
          <a:bodyPr vert="eaVert"/>
          <a:lstStyle>
            <a:extLst/>
          </a:lstStyle>
          <a:p>
            <a:r>
              <a:rPr lang="en-US" smtClean="0"/>
              <a:t>Click to edit Master title style</a:t>
            </a:r>
            <a:endParaRPr lang="en-US"/>
          </a:p>
        </p:txBody>
      </p:sp>
      <p:sp>
        <p:nvSpPr>
          <p:cNvPr id="3" name="Vertical Text Placeholder 2"/>
          <p:cNvSpPr>
            <a:spLocks noGrp="1"/>
          </p:cNvSpPr>
          <p:nvPr>
            <p:ph type="body" orient="vert" idx="1"/>
          </p:nvPr>
        </p:nvSpPr>
        <p:spPr>
          <a:xfrm>
            <a:off x="1143000" y="274640"/>
            <a:ext cx="5562600" cy="5851525"/>
          </a:xfrm>
        </p:spPr>
        <p:txBody>
          <a:bodyPr vert="eaVert"/>
          <a:lstStyle>
            <a:extLs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3"/>
          <p:cNvSpPr>
            <a:spLocks noGrp="1"/>
          </p:cNvSpPr>
          <p:nvPr>
            <p:ph type="dt" sz="half" idx="10"/>
          </p:nvPr>
        </p:nvSpPr>
        <p:spPr/>
        <p:txBody>
          <a:bodyPr/>
          <a:lstStyle>
            <a:lvl1pPr>
              <a:defRPr/>
            </a:lvl1pPr>
          </a:lstStyle>
          <a:p>
            <a:pPr>
              <a:defRPr/>
            </a:pPr>
            <a:endParaRPr lang="en-US"/>
          </a:p>
        </p:txBody>
      </p:sp>
      <p:sp>
        <p:nvSpPr>
          <p:cNvPr id="5" name="Footer Placeholder 9"/>
          <p:cNvSpPr>
            <a:spLocks noGrp="1"/>
          </p:cNvSpPr>
          <p:nvPr>
            <p:ph type="ftr" sz="quarter" idx="11"/>
          </p:nvPr>
        </p:nvSpPr>
        <p:spPr/>
        <p:txBody>
          <a:bodyPr/>
          <a:lstStyle>
            <a:lvl1pPr>
              <a:defRPr/>
            </a:lvl1pPr>
          </a:lstStyle>
          <a:p>
            <a:pPr>
              <a:defRPr/>
            </a:pPr>
            <a:endParaRPr lang="en-US"/>
          </a:p>
        </p:txBody>
      </p:sp>
      <p:sp>
        <p:nvSpPr>
          <p:cNvPr id="6" name="Slide Number Placeholder 21"/>
          <p:cNvSpPr>
            <a:spLocks noGrp="1"/>
          </p:cNvSpPr>
          <p:nvPr>
            <p:ph type="sldNum" sz="quarter" idx="12"/>
          </p:nvPr>
        </p:nvSpPr>
        <p:spPr/>
        <p:txBody>
          <a:bodyPr/>
          <a:lstStyle>
            <a:lvl1pPr>
              <a:defRPr/>
            </a:lvl1pPr>
          </a:lstStyle>
          <a:p>
            <a:pPr>
              <a:defRPr/>
            </a:pPr>
            <a:fld id="{6071F736-B090-4FEA-893A-44514B93E0F5}" type="slidenum">
              <a:rPr lang="en-US"/>
              <a:pPr>
                <a:defRPr/>
              </a:pPr>
              <a:t>‹#›</a:t>
            </a:fld>
            <a:endParaRPr 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91812415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73230624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9298169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86603361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53625748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51595791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30903800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08675726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21799513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6895125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2136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3"/>
          <p:cNvSpPr>
            <a:spLocks noGrp="1"/>
          </p:cNvSpPr>
          <p:nvPr>
            <p:ph type="dt" sz="half" idx="10"/>
          </p:nvPr>
        </p:nvSpPr>
        <p:spPr/>
        <p:txBody>
          <a:bodyPr/>
          <a:lstStyle>
            <a:lvl1pPr>
              <a:defRPr/>
            </a:lvl1pPr>
          </a:lstStyle>
          <a:p>
            <a:pPr>
              <a:defRPr/>
            </a:pPr>
            <a:endParaRPr lang="en-US"/>
          </a:p>
        </p:txBody>
      </p:sp>
      <p:sp>
        <p:nvSpPr>
          <p:cNvPr id="4" name="Footer Placeholder 9"/>
          <p:cNvSpPr>
            <a:spLocks noGrp="1"/>
          </p:cNvSpPr>
          <p:nvPr>
            <p:ph type="ftr" sz="quarter" idx="11"/>
          </p:nvPr>
        </p:nvSpPr>
        <p:spPr/>
        <p:txBody>
          <a:bodyPr/>
          <a:lstStyle>
            <a:lvl1pPr>
              <a:defRPr/>
            </a:lvl1pPr>
          </a:lstStyle>
          <a:p>
            <a:pPr>
              <a:defRPr/>
            </a:pPr>
            <a:endParaRPr lang="en-US"/>
          </a:p>
        </p:txBody>
      </p:sp>
      <p:sp>
        <p:nvSpPr>
          <p:cNvPr id="5" name="Slide Number Placeholder 21"/>
          <p:cNvSpPr>
            <a:spLocks noGrp="1"/>
          </p:cNvSpPr>
          <p:nvPr>
            <p:ph type="sldNum" sz="quarter" idx="12"/>
          </p:nvPr>
        </p:nvSpPr>
        <p:spPr/>
        <p:txBody>
          <a:bodyPr/>
          <a:lstStyle>
            <a:lvl1pPr>
              <a:defRPr/>
            </a:lvl1pPr>
          </a:lstStyle>
          <a:p>
            <a:pPr>
              <a:defRPr/>
            </a:pPr>
            <a:fld id="{008BF026-6EAD-4A13-9361-8CE3E33CD51A}" type="slidenum">
              <a:rPr lang="en-US"/>
              <a:pPr>
                <a:defRPr/>
              </a:pPr>
              <a:t>‹#›</a:t>
            </a:fld>
            <a:endParaRPr lang="en-US"/>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21262973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03634945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8192034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1273157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68694896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12002882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88077024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04052015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00363219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3188309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495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495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23"/>
          <p:cNvSpPr>
            <a:spLocks noGrp="1"/>
          </p:cNvSpPr>
          <p:nvPr>
            <p:ph type="dt" sz="half" idx="10"/>
          </p:nvPr>
        </p:nvSpPr>
        <p:spPr/>
        <p:txBody>
          <a:bodyPr/>
          <a:lstStyle>
            <a:lvl1pPr>
              <a:defRPr/>
            </a:lvl1pPr>
          </a:lstStyle>
          <a:p>
            <a:pPr>
              <a:defRPr/>
            </a:pPr>
            <a:endParaRPr lang="en-US"/>
          </a:p>
        </p:txBody>
      </p:sp>
      <p:sp>
        <p:nvSpPr>
          <p:cNvPr id="6" name="Footer Placeholder 9"/>
          <p:cNvSpPr>
            <a:spLocks noGrp="1"/>
          </p:cNvSpPr>
          <p:nvPr>
            <p:ph type="ftr" sz="quarter" idx="11"/>
          </p:nvPr>
        </p:nvSpPr>
        <p:spPr/>
        <p:txBody>
          <a:bodyPr/>
          <a:lstStyle>
            <a:lvl1pPr>
              <a:defRPr/>
            </a:lvl1pPr>
          </a:lstStyle>
          <a:p>
            <a:pPr>
              <a:defRPr/>
            </a:pPr>
            <a:endParaRPr lang="en-US"/>
          </a:p>
        </p:txBody>
      </p:sp>
      <p:sp>
        <p:nvSpPr>
          <p:cNvPr id="7" name="Slide Number Placeholder 21"/>
          <p:cNvSpPr>
            <a:spLocks noGrp="1"/>
          </p:cNvSpPr>
          <p:nvPr>
            <p:ph type="sldNum" sz="quarter" idx="12"/>
          </p:nvPr>
        </p:nvSpPr>
        <p:spPr/>
        <p:txBody>
          <a:bodyPr/>
          <a:lstStyle>
            <a:lvl1pPr>
              <a:defRPr/>
            </a:lvl1pPr>
          </a:lstStyle>
          <a:p>
            <a:pPr>
              <a:defRPr/>
            </a:pPr>
            <a:fld id="{5498C6EF-55E9-4E17-9075-C41894EC3AA1}" type="slidenum">
              <a:rPr lang="en-US"/>
              <a:pPr>
                <a:defRPr/>
              </a:pPr>
              <a:t>‹#›</a:t>
            </a:fld>
            <a:endParaRPr lang="en-US"/>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93178845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6787021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14034004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57659806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11730146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346 h 504"/>
                        <a:gd name="T2" fmla="*/ 573 w 2736"/>
                        <a:gd name="T3" fmla="*/ 115 h 504"/>
                        <a:gd name="T4" fmla="*/ 1177 w 2736"/>
                        <a:gd name="T5" fmla="*/ 16 h 504"/>
                        <a:gd name="T6" fmla="*/ 1813 w 2736"/>
                        <a:gd name="T7" fmla="*/ 16 h 504"/>
                        <a:gd name="T8" fmla="*/ 1802 w 2736"/>
                        <a:gd name="T9" fmla="*/ 71 h 504"/>
                        <a:gd name="T10" fmla="*/ 1169 w 2736"/>
                        <a:gd name="T11" fmla="*/ 71 h 504"/>
                        <a:gd name="T12" fmla="*/ 433 w 2736"/>
                        <a:gd name="T13" fmla="*/ 200 h 504"/>
                        <a:gd name="T14" fmla="*/ 0 w 2736"/>
                        <a:gd name="T15" fmla="*/ 3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218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6 h 504"/>
                        <a:gd name="T14" fmla="*/ 0 w 2736"/>
                        <a:gd name="T15" fmla="*/ 21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2 w 1769"/>
                        <a:gd name="T1" fmla="*/ 3 h 791"/>
                        <a:gd name="T2" fmla="*/ 207 w 1769"/>
                        <a:gd name="T3" fmla="*/ 24 h 791"/>
                        <a:gd name="T4" fmla="*/ 493 w 1769"/>
                        <a:gd name="T5" fmla="*/ 86 h 791"/>
                        <a:gd name="T6" fmla="*/ 687 w 1769"/>
                        <a:gd name="T7" fmla="*/ 187 h 791"/>
                        <a:gd name="T8" fmla="*/ 748 w 1769"/>
                        <a:gd name="T9" fmla="*/ 263 h 791"/>
                        <a:gd name="T10" fmla="*/ 720 w 1769"/>
                        <a:gd name="T11" fmla="*/ 340 h 791"/>
                        <a:gd name="T12" fmla="*/ 677 w 1769"/>
                        <a:gd name="T13" fmla="*/ 273 h 791"/>
                        <a:gd name="T14" fmla="*/ 592 w 1769"/>
                        <a:gd name="T15" fmla="*/ 196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3 w 1769"/>
                        <a:gd name="T1" fmla="*/ 5 h 791"/>
                        <a:gd name="T2" fmla="*/ 254 w 1769"/>
                        <a:gd name="T3" fmla="*/ 35 h 791"/>
                        <a:gd name="T4" fmla="*/ 606 w 1769"/>
                        <a:gd name="T5" fmla="*/ 124 h 791"/>
                        <a:gd name="T6" fmla="*/ 843 w 1769"/>
                        <a:gd name="T7" fmla="*/ 268 h 791"/>
                        <a:gd name="T8" fmla="*/ 919 w 1769"/>
                        <a:gd name="T9" fmla="*/ 377 h 791"/>
                        <a:gd name="T10" fmla="*/ 884 w 1769"/>
                        <a:gd name="T11" fmla="*/ 488 h 791"/>
                        <a:gd name="T12" fmla="*/ 832 w 1769"/>
                        <a:gd name="T13" fmla="*/ 392 h 791"/>
                        <a:gd name="T14" fmla="*/ 727 w 1769"/>
                        <a:gd name="T15" fmla="*/ 281 h 791"/>
                        <a:gd name="T16" fmla="*/ 581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348 h 504"/>
                        <a:gd name="T2" fmla="*/ 573 w 2736"/>
                        <a:gd name="T3" fmla="*/ 116 h 504"/>
                        <a:gd name="T4" fmla="*/ 1177 w 2736"/>
                        <a:gd name="T5" fmla="*/ 17 h 504"/>
                        <a:gd name="T6" fmla="*/ 1813 w 2736"/>
                        <a:gd name="T7" fmla="*/ 17 h 504"/>
                        <a:gd name="T8" fmla="*/ 1802 w 2736"/>
                        <a:gd name="T9" fmla="*/ 71 h 504"/>
                        <a:gd name="T10" fmla="*/ 1169 w 2736"/>
                        <a:gd name="T11" fmla="*/ 71 h 504"/>
                        <a:gd name="T12" fmla="*/ 433 w 2736"/>
                        <a:gd name="T13" fmla="*/ 202 h 504"/>
                        <a:gd name="T14" fmla="*/ 0 w 2736"/>
                        <a:gd name="T15" fmla="*/ 34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2 w 1769"/>
                        <a:gd name="T1" fmla="*/ 3 h 791"/>
                        <a:gd name="T2" fmla="*/ 207 w 1769"/>
                        <a:gd name="T3" fmla="*/ 24 h 791"/>
                        <a:gd name="T4" fmla="*/ 493 w 1769"/>
                        <a:gd name="T5" fmla="*/ 87 h 791"/>
                        <a:gd name="T6" fmla="*/ 687 w 1769"/>
                        <a:gd name="T7" fmla="*/ 188 h 791"/>
                        <a:gd name="T8" fmla="*/ 748 w 1769"/>
                        <a:gd name="T9" fmla="*/ 265 h 791"/>
                        <a:gd name="T10" fmla="*/ 720 w 1769"/>
                        <a:gd name="T11" fmla="*/ 342 h 791"/>
                        <a:gd name="T12" fmla="*/ 677 w 1769"/>
                        <a:gd name="T13" fmla="*/ 275 h 791"/>
                        <a:gd name="T14" fmla="*/ 592 w 1769"/>
                        <a:gd name="T15" fmla="*/ 197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215 h 504"/>
                        <a:gd name="T2" fmla="*/ 395 w 2736"/>
                        <a:gd name="T3" fmla="*/ 72 h 504"/>
                        <a:gd name="T4" fmla="*/ 812 w 2736"/>
                        <a:gd name="T5" fmla="*/ 10 h 504"/>
                        <a:gd name="T6" fmla="*/ 1251 w 2736"/>
                        <a:gd name="T7" fmla="*/ 10 h 504"/>
                        <a:gd name="T8" fmla="*/ 1244 w 2736"/>
                        <a:gd name="T9" fmla="*/ 44 h 504"/>
                        <a:gd name="T10" fmla="*/ 807 w 2736"/>
                        <a:gd name="T11" fmla="*/ 44 h 504"/>
                        <a:gd name="T12" fmla="*/ 299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2 w 1769"/>
                        <a:gd name="T1" fmla="*/ 3 h 791"/>
                        <a:gd name="T2" fmla="*/ 184 w 1769"/>
                        <a:gd name="T3" fmla="*/ 24 h 791"/>
                        <a:gd name="T4" fmla="*/ 440 w 1769"/>
                        <a:gd name="T5" fmla="*/ 86 h 791"/>
                        <a:gd name="T6" fmla="*/ 612 w 1769"/>
                        <a:gd name="T7" fmla="*/ 185 h 791"/>
                        <a:gd name="T8" fmla="*/ 667 w 1769"/>
                        <a:gd name="T9" fmla="*/ 261 h 791"/>
                        <a:gd name="T10" fmla="*/ 642 w 1769"/>
                        <a:gd name="T11" fmla="*/ 337 h 791"/>
                        <a:gd name="T12" fmla="*/ 604 w 1769"/>
                        <a:gd name="T13" fmla="*/ 271 h 791"/>
                        <a:gd name="T14" fmla="*/ 528 w 1769"/>
                        <a:gd name="T15" fmla="*/ 195 h 791"/>
                        <a:gd name="T16" fmla="*/ 421 w 1769"/>
                        <a:gd name="T17" fmla="*/ 127 h 791"/>
                        <a:gd name="T18" fmla="*/ 221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215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2 w 1769"/>
                        <a:gd name="T1" fmla="*/ 3 h 791"/>
                        <a:gd name="T2" fmla="*/ 182 w 1769"/>
                        <a:gd name="T3" fmla="*/ 24 h 791"/>
                        <a:gd name="T4" fmla="*/ 434 w 1769"/>
                        <a:gd name="T5" fmla="*/ 86 h 791"/>
                        <a:gd name="T6" fmla="*/ 604 w 1769"/>
                        <a:gd name="T7" fmla="*/ 185 h 791"/>
                        <a:gd name="T8" fmla="*/ 658 w 1769"/>
                        <a:gd name="T9" fmla="*/ 261 h 791"/>
                        <a:gd name="T10" fmla="*/ 633 w 1769"/>
                        <a:gd name="T11" fmla="*/ 337 h 791"/>
                        <a:gd name="T12" fmla="*/ 596 w 1769"/>
                        <a:gd name="T13" fmla="*/ 271 h 791"/>
                        <a:gd name="T14" fmla="*/ 521 w 1769"/>
                        <a:gd name="T15" fmla="*/ 195 h 791"/>
                        <a:gd name="T16" fmla="*/ 416 w 1769"/>
                        <a:gd name="T17" fmla="*/ 127 h 791"/>
                        <a:gd name="T18" fmla="*/ 218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144 h 504"/>
                      <a:gd name="T2" fmla="*/ 324 w 2736"/>
                      <a:gd name="T3" fmla="*/ 48 h 504"/>
                      <a:gd name="T4" fmla="*/ 666 w 2736"/>
                      <a:gd name="T5" fmla="*/ 7 h 504"/>
                      <a:gd name="T6" fmla="*/ 1026 w 2736"/>
                      <a:gd name="T7" fmla="*/ 7 h 504"/>
                      <a:gd name="T8" fmla="*/ 1020 w 2736"/>
                      <a:gd name="T9" fmla="*/ 29 h 504"/>
                      <a:gd name="T10" fmla="*/ 662 w 2736"/>
                      <a:gd name="T11" fmla="*/ 29 h 504"/>
                      <a:gd name="T12" fmla="*/ 245 w 2736"/>
                      <a:gd name="T13" fmla="*/ 83 h 504"/>
                      <a:gd name="T14" fmla="*/ 0 w 2736"/>
                      <a:gd name="T15" fmla="*/ 1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2 w 1769"/>
                      <a:gd name="T1" fmla="*/ 2 h 791"/>
                      <a:gd name="T2" fmla="*/ 151 w 1769"/>
                      <a:gd name="T3" fmla="*/ 16 h 791"/>
                      <a:gd name="T4" fmla="*/ 361 w 1769"/>
                      <a:gd name="T5" fmla="*/ 58 h 791"/>
                      <a:gd name="T6" fmla="*/ 503 w 1769"/>
                      <a:gd name="T7" fmla="*/ 125 h 791"/>
                      <a:gd name="T8" fmla="*/ 548 w 1769"/>
                      <a:gd name="T9" fmla="*/ 176 h 791"/>
                      <a:gd name="T10" fmla="*/ 527 w 1769"/>
                      <a:gd name="T11" fmla="*/ 228 h 791"/>
                      <a:gd name="T12" fmla="*/ 496 w 1769"/>
                      <a:gd name="T13" fmla="*/ 183 h 791"/>
                      <a:gd name="T14" fmla="*/ 433 w 1769"/>
                      <a:gd name="T15" fmla="*/ 131 h 791"/>
                      <a:gd name="T16" fmla="*/ 346 w 1769"/>
                      <a:gd name="T17" fmla="*/ 86 h 791"/>
                      <a:gd name="T18" fmla="*/ 181 w 1769"/>
                      <a:gd name="T19" fmla="*/ 44 h 791"/>
                      <a:gd name="T20" fmla="*/ 0 w 1769"/>
                      <a:gd name="T21" fmla="*/ 22 h 791"/>
                      <a:gd name="T22" fmla="*/ 2 w 1769"/>
                      <a:gd name="T23" fmla="*/ 2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2 w 1769"/>
                        <a:gd name="T1" fmla="*/ 3 h 791"/>
                        <a:gd name="T2" fmla="*/ 156 w 1769"/>
                        <a:gd name="T3" fmla="*/ 20 h 791"/>
                        <a:gd name="T4" fmla="*/ 373 w 1769"/>
                        <a:gd name="T5" fmla="*/ 73 h 791"/>
                        <a:gd name="T6" fmla="*/ 519 w 1769"/>
                        <a:gd name="T7" fmla="*/ 157 h 791"/>
                        <a:gd name="T8" fmla="*/ 566 w 1769"/>
                        <a:gd name="T9" fmla="*/ 222 h 791"/>
                        <a:gd name="T10" fmla="*/ 544 w 1769"/>
                        <a:gd name="T11" fmla="*/ 287 h 791"/>
                        <a:gd name="T12" fmla="*/ 512 w 1769"/>
                        <a:gd name="T13" fmla="*/ 230 h 791"/>
                        <a:gd name="T14" fmla="*/ 448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2 w 1769"/>
                        <a:gd name="T1" fmla="*/ 4 h 791"/>
                        <a:gd name="T2" fmla="*/ 170 w 1769"/>
                        <a:gd name="T3" fmla="*/ 30 h 791"/>
                        <a:gd name="T4" fmla="*/ 406 w 1769"/>
                        <a:gd name="T5" fmla="*/ 107 h 791"/>
                        <a:gd name="T6" fmla="*/ 566 w 1769"/>
                        <a:gd name="T7" fmla="*/ 231 h 791"/>
                        <a:gd name="T8" fmla="*/ 616 w 1769"/>
                        <a:gd name="T9" fmla="*/ 326 h 791"/>
                        <a:gd name="T10" fmla="*/ 593 w 1769"/>
                        <a:gd name="T11" fmla="*/ 421 h 791"/>
                        <a:gd name="T12" fmla="*/ 558 w 1769"/>
                        <a:gd name="T13" fmla="*/ 338 h 791"/>
                        <a:gd name="T14" fmla="*/ 488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1 w 1769"/>
                        <a:gd name="T1" fmla="*/ 1 h 791"/>
                        <a:gd name="T2" fmla="*/ 140 w 1769"/>
                        <a:gd name="T3" fmla="*/ 9 h 791"/>
                        <a:gd name="T4" fmla="*/ 335 w 1769"/>
                        <a:gd name="T5" fmla="*/ 34 h 791"/>
                        <a:gd name="T6" fmla="*/ 466 w 1769"/>
                        <a:gd name="T7" fmla="*/ 73 h 791"/>
                        <a:gd name="T8" fmla="*/ 508 w 1769"/>
                        <a:gd name="T9" fmla="*/ 103 h 791"/>
                        <a:gd name="T10" fmla="*/ 489 w 1769"/>
                        <a:gd name="T11" fmla="*/ 133 h 791"/>
                        <a:gd name="T12" fmla="*/ 460 w 1769"/>
                        <a:gd name="T13" fmla="*/ 107 h 791"/>
                        <a:gd name="T14" fmla="*/ 402 w 1769"/>
                        <a:gd name="T15" fmla="*/ 77 h 791"/>
                        <a:gd name="T16" fmla="*/ 321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311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2 w 1769"/>
                        <a:gd name="T1" fmla="*/ 5 h 791"/>
                        <a:gd name="T2" fmla="*/ 242 w 1769"/>
                        <a:gd name="T3" fmla="*/ 33 h 791"/>
                        <a:gd name="T4" fmla="*/ 578 w 1769"/>
                        <a:gd name="T5" fmla="*/ 118 h 791"/>
                        <a:gd name="T6" fmla="*/ 805 w 1769"/>
                        <a:gd name="T7" fmla="*/ 256 h 791"/>
                        <a:gd name="T8" fmla="*/ 878 w 1769"/>
                        <a:gd name="T9" fmla="*/ 360 h 791"/>
                        <a:gd name="T10" fmla="*/ 844 w 1769"/>
                        <a:gd name="T11" fmla="*/ 466 h 791"/>
                        <a:gd name="T12" fmla="*/ 794 w 1769"/>
                        <a:gd name="T13" fmla="*/ 374 h 791"/>
                        <a:gd name="T14" fmla="*/ 694 w 1769"/>
                        <a:gd name="T15" fmla="*/ 269 h 791"/>
                        <a:gd name="T16" fmla="*/ 554 w 1769"/>
                        <a:gd name="T17" fmla="*/ 175 h 791"/>
                        <a:gd name="T18" fmla="*/ 290 w 1769"/>
                        <a:gd name="T19" fmla="*/ 90 h 791"/>
                        <a:gd name="T20" fmla="*/ 0 w 1769"/>
                        <a:gd name="T21" fmla="*/ 45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246 h 504"/>
                        <a:gd name="T2" fmla="*/ 505 w 2736"/>
                        <a:gd name="T3" fmla="*/ 82 h 504"/>
                        <a:gd name="T4" fmla="*/ 1039 w 2736"/>
                        <a:gd name="T5" fmla="*/ 12 h 504"/>
                        <a:gd name="T6" fmla="*/ 1600 w 2736"/>
                        <a:gd name="T7" fmla="*/ 12 h 504"/>
                        <a:gd name="T8" fmla="*/ 1591 w 2736"/>
                        <a:gd name="T9" fmla="*/ 50 h 504"/>
                        <a:gd name="T10" fmla="*/ 1032 w 2736"/>
                        <a:gd name="T11" fmla="*/ 50 h 504"/>
                        <a:gd name="T12" fmla="*/ 38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2 w 1769"/>
                        <a:gd name="T1" fmla="*/ 4 h 791"/>
                        <a:gd name="T2" fmla="*/ 217 w 1769"/>
                        <a:gd name="T3" fmla="*/ 27 h 791"/>
                        <a:gd name="T4" fmla="*/ 517 w 1769"/>
                        <a:gd name="T5" fmla="*/ 97 h 791"/>
                        <a:gd name="T6" fmla="*/ 719 w 1769"/>
                        <a:gd name="T7" fmla="*/ 210 h 791"/>
                        <a:gd name="T8" fmla="*/ 784 w 1769"/>
                        <a:gd name="T9" fmla="*/ 296 h 791"/>
                        <a:gd name="T10" fmla="*/ 754 w 1769"/>
                        <a:gd name="T11" fmla="*/ 383 h 791"/>
                        <a:gd name="T12" fmla="*/ 710 w 1769"/>
                        <a:gd name="T13" fmla="*/ 308 h 791"/>
                        <a:gd name="T14" fmla="*/ 620 w 1769"/>
                        <a:gd name="T15" fmla="*/ 221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180 w 36729"/>
                      <a:gd name="T1" fmla="*/ 94 h 21600"/>
                      <a:gd name="T2" fmla="*/ 0 w 36729"/>
                      <a:gd name="T3" fmla="*/ 110 h 21600"/>
                      <a:gd name="T4" fmla="*/ 87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2 h 22305"/>
                      <a:gd name="T2" fmla="*/ 133 w 30473"/>
                      <a:gd name="T3" fmla="*/ 254 h 22305"/>
                      <a:gd name="T4" fmla="*/ 39 w 30473"/>
                      <a:gd name="T5" fmla="*/ 246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51 h 22305"/>
                      <a:gd name="T2" fmla="*/ 58 w 34812"/>
                      <a:gd name="T3" fmla="*/ 254 h 22305"/>
                      <a:gd name="T4" fmla="*/ 2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71 h 22305"/>
                      <a:gd name="T2" fmla="*/ 175 w 36830"/>
                      <a:gd name="T3" fmla="*/ 254 h 22305"/>
                      <a:gd name="T4" fmla="*/ 73 w 36830"/>
                      <a:gd name="T5" fmla="*/ 246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14 h 21600"/>
                      <a:gd name="T2" fmla="*/ 107 w 31881"/>
                      <a:gd name="T3" fmla="*/ 55 h 21600"/>
                      <a:gd name="T4" fmla="*/ 61 w 31881"/>
                      <a:gd name="T5" fmla="*/ 246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51 h 21600"/>
                      <a:gd name="T2" fmla="*/ 19 w 31146"/>
                      <a:gd name="T3" fmla="*/ 109 h 21600"/>
                      <a:gd name="T4" fmla="*/ 8 w 31146"/>
                      <a:gd name="T5" fmla="*/ 24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41 h 2368"/>
                      <a:gd name="T2" fmla="*/ 129 w 776"/>
                      <a:gd name="T3" fmla="*/ 10 h 2368"/>
                      <a:gd name="T4" fmla="*/ 52 w 776"/>
                      <a:gd name="T5" fmla="*/ 103 h 2368"/>
                      <a:gd name="T6" fmla="*/ 181 w 776"/>
                      <a:gd name="T7" fmla="*/ 103 h 2368"/>
                      <a:gd name="T8" fmla="*/ 103 w 776"/>
                      <a:gd name="T9" fmla="*/ 196 h 2368"/>
                      <a:gd name="T10" fmla="*/ 207 w 776"/>
                      <a:gd name="T11" fmla="*/ 227 h 2368"/>
                      <a:gd name="T12" fmla="*/ 155 w 776"/>
                      <a:gd name="T13" fmla="*/ 288 h 2368"/>
                      <a:gd name="T14" fmla="*/ 259 w 776"/>
                      <a:gd name="T15" fmla="*/ 319 h 2368"/>
                      <a:gd name="T16" fmla="*/ 207 w 776"/>
                      <a:gd name="T17" fmla="*/ 381 h 2368"/>
                      <a:gd name="T18" fmla="*/ 284 w 776"/>
                      <a:gd name="T19" fmla="*/ 412 h 2368"/>
                      <a:gd name="T20" fmla="*/ 259 w 776"/>
                      <a:gd name="T21" fmla="*/ 474 h 2368"/>
                      <a:gd name="T22" fmla="*/ 310 w 776"/>
                      <a:gd name="T23" fmla="*/ 535 h 2368"/>
                      <a:gd name="T24" fmla="*/ 310 w 776"/>
                      <a:gd name="T25" fmla="*/ 597 h 2368"/>
                      <a:gd name="T26" fmla="*/ 362 w 776"/>
                      <a:gd name="T27" fmla="*/ 690 h 2368"/>
                      <a:gd name="T28" fmla="*/ 336 w 776"/>
                      <a:gd name="T29" fmla="*/ 783 h 2368"/>
                      <a:gd name="T30" fmla="*/ 388 w 776"/>
                      <a:gd name="T31" fmla="*/ 844 h 2368"/>
                      <a:gd name="T32" fmla="*/ 362 w 776"/>
                      <a:gd name="T33" fmla="*/ 937 h 2368"/>
                      <a:gd name="T34" fmla="*/ 388 w 776"/>
                      <a:gd name="T35" fmla="*/ 1030 h 2368"/>
                      <a:gd name="T36" fmla="*/ 362 w 776"/>
                      <a:gd name="T37" fmla="*/ 1092 h 2368"/>
                      <a:gd name="T38" fmla="*/ 414 w 776"/>
                      <a:gd name="T39" fmla="*/ 1184 h 2368"/>
                      <a:gd name="T40" fmla="*/ 388 w 776"/>
                      <a:gd name="T41" fmla="*/ 1277 h 2368"/>
                      <a:gd name="T42" fmla="*/ 414 w 776"/>
                      <a:gd name="T43" fmla="*/ 1400 h 2368"/>
                      <a:gd name="T44" fmla="*/ 388 w 776"/>
                      <a:gd name="T45" fmla="*/ 1431 h 2368"/>
                      <a:gd name="T46" fmla="*/ 41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23 h 2368"/>
                    <a:gd name="T2" fmla="*/ 137 w 776"/>
                    <a:gd name="T3" fmla="*/ 6 h 2368"/>
                    <a:gd name="T4" fmla="*/ 55 w 776"/>
                    <a:gd name="T5" fmla="*/ 57 h 2368"/>
                    <a:gd name="T6" fmla="*/ 192 w 776"/>
                    <a:gd name="T7" fmla="*/ 57 h 2368"/>
                    <a:gd name="T8" fmla="*/ 110 w 776"/>
                    <a:gd name="T9" fmla="*/ 107 h 2368"/>
                    <a:gd name="T10" fmla="*/ 219 w 776"/>
                    <a:gd name="T11" fmla="*/ 124 h 2368"/>
                    <a:gd name="T12" fmla="*/ 164 w 776"/>
                    <a:gd name="T13" fmla="*/ 158 h 2368"/>
                    <a:gd name="T14" fmla="*/ 274 w 776"/>
                    <a:gd name="T15" fmla="*/ 175 h 2368"/>
                    <a:gd name="T16" fmla="*/ 219 w 776"/>
                    <a:gd name="T17" fmla="*/ 209 h 2368"/>
                    <a:gd name="T18" fmla="*/ 301 w 776"/>
                    <a:gd name="T19" fmla="*/ 226 h 2368"/>
                    <a:gd name="T20" fmla="*/ 274 w 776"/>
                    <a:gd name="T21" fmla="*/ 260 h 2368"/>
                    <a:gd name="T22" fmla="*/ 329 w 776"/>
                    <a:gd name="T23" fmla="*/ 294 h 2368"/>
                    <a:gd name="T24" fmla="*/ 329 w 776"/>
                    <a:gd name="T25" fmla="*/ 328 h 2368"/>
                    <a:gd name="T26" fmla="*/ 384 w 776"/>
                    <a:gd name="T27" fmla="*/ 379 h 2368"/>
                    <a:gd name="T28" fmla="*/ 356 w 776"/>
                    <a:gd name="T29" fmla="*/ 430 h 2368"/>
                    <a:gd name="T30" fmla="*/ 411 w 776"/>
                    <a:gd name="T31" fmla="*/ 464 h 2368"/>
                    <a:gd name="T32" fmla="*/ 384 w 776"/>
                    <a:gd name="T33" fmla="*/ 515 h 2368"/>
                    <a:gd name="T34" fmla="*/ 411 w 776"/>
                    <a:gd name="T35" fmla="*/ 566 h 2368"/>
                    <a:gd name="T36" fmla="*/ 384 w 776"/>
                    <a:gd name="T37" fmla="*/ 599 h 2368"/>
                    <a:gd name="T38" fmla="*/ 438 w 776"/>
                    <a:gd name="T39" fmla="*/ 650 h 2368"/>
                    <a:gd name="T40" fmla="*/ 411 w 776"/>
                    <a:gd name="T41" fmla="*/ 701 h 2368"/>
                    <a:gd name="T42" fmla="*/ 438 w 776"/>
                    <a:gd name="T43" fmla="*/ 769 h 2368"/>
                    <a:gd name="T44" fmla="*/ 411 w 776"/>
                    <a:gd name="T45" fmla="*/ 786 h 2368"/>
                    <a:gd name="T46" fmla="*/ 438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 w 21600"/>
                  <a:gd name="T1" fmla="*/ 0 h 21602"/>
                  <a:gd name="T2" fmla="*/ 208 w 21600"/>
                  <a:gd name="T3" fmla="*/ 246 h 21602"/>
                  <a:gd name="T4" fmla="*/ 0 w 21600"/>
                  <a:gd name="T5" fmla="*/ 238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5 h 22305"/>
                  <a:gd name="T2" fmla="*/ 53 w 28940"/>
                  <a:gd name="T3" fmla="*/ 254 h 22305"/>
                  <a:gd name="T4" fmla="*/ 14 w 28940"/>
                  <a:gd name="T5" fmla="*/ 246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8 h 22305"/>
                  <a:gd name="T2" fmla="*/ 164 w 34455"/>
                  <a:gd name="T3" fmla="*/ 254 h 22305"/>
                  <a:gd name="T4" fmla="*/ 61 w 34455"/>
                  <a:gd name="T5" fmla="*/ 246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51 h 22305"/>
                  <a:gd name="T2" fmla="*/ 4 w 34812"/>
                  <a:gd name="T3" fmla="*/ 254 h 22305"/>
                  <a:gd name="T4" fmla="*/ 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51 h 22305"/>
                  <a:gd name="T2" fmla="*/ 29 w 34812"/>
                  <a:gd name="T3" fmla="*/ 254 h 22305"/>
                  <a:gd name="T4" fmla="*/ 11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23 h 2368"/>
                  <a:gd name="T2" fmla="*/ 136 w 776"/>
                  <a:gd name="T3" fmla="*/ 6 h 2368"/>
                  <a:gd name="T4" fmla="*/ 55 w 776"/>
                  <a:gd name="T5" fmla="*/ 57 h 2368"/>
                  <a:gd name="T6" fmla="*/ 191 w 776"/>
                  <a:gd name="T7" fmla="*/ 57 h 2368"/>
                  <a:gd name="T8" fmla="*/ 109 w 776"/>
                  <a:gd name="T9" fmla="*/ 108 h 2368"/>
                  <a:gd name="T10" fmla="*/ 218 w 776"/>
                  <a:gd name="T11" fmla="*/ 125 h 2368"/>
                  <a:gd name="T12" fmla="*/ 164 w 776"/>
                  <a:gd name="T13" fmla="*/ 159 h 2368"/>
                  <a:gd name="T14" fmla="*/ 273 w 776"/>
                  <a:gd name="T15" fmla="*/ 176 h 2368"/>
                  <a:gd name="T16" fmla="*/ 218 w 776"/>
                  <a:gd name="T17" fmla="*/ 210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600 h 2368"/>
                  <a:gd name="T38" fmla="*/ 436 w 776"/>
                  <a:gd name="T39" fmla="*/ 651 h 2368"/>
                  <a:gd name="T40" fmla="*/ 409 w 776"/>
                  <a:gd name="T41" fmla="*/ 702 h 2368"/>
                  <a:gd name="T42" fmla="*/ 436 w 776"/>
                  <a:gd name="T43" fmla="*/ 770 h 2368"/>
                  <a:gd name="T44" fmla="*/ 409 w 776"/>
                  <a:gd name="T45" fmla="*/ 787 h 2368"/>
                  <a:gd name="T46" fmla="*/ 436 w 776"/>
                  <a:gd name="T47" fmla="*/ 83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41 h 2368"/>
                  <a:gd name="T2" fmla="*/ 336 w 776"/>
                  <a:gd name="T3" fmla="*/ 10 h 2368"/>
                  <a:gd name="T4" fmla="*/ 134 w 776"/>
                  <a:gd name="T5" fmla="*/ 103 h 2368"/>
                  <a:gd name="T6" fmla="*/ 470 w 776"/>
                  <a:gd name="T7" fmla="*/ 103 h 2368"/>
                  <a:gd name="T8" fmla="*/ 268 w 776"/>
                  <a:gd name="T9" fmla="*/ 196 h 2368"/>
                  <a:gd name="T10" fmla="*/ 537 w 776"/>
                  <a:gd name="T11" fmla="*/ 227 h 2368"/>
                  <a:gd name="T12" fmla="*/ 403 w 776"/>
                  <a:gd name="T13" fmla="*/ 288 h 2368"/>
                  <a:gd name="T14" fmla="*/ 671 w 776"/>
                  <a:gd name="T15" fmla="*/ 319 h 2368"/>
                  <a:gd name="T16" fmla="*/ 537 w 776"/>
                  <a:gd name="T17" fmla="*/ 381 h 2368"/>
                  <a:gd name="T18" fmla="*/ 738 w 776"/>
                  <a:gd name="T19" fmla="*/ 412 h 2368"/>
                  <a:gd name="T20" fmla="*/ 671 w 776"/>
                  <a:gd name="T21" fmla="*/ 474 h 2368"/>
                  <a:gd name="T22" fmla="*/ 805 w 776"/>
                  <a:gd name="T23" fmla="*/ 535 h 2368"/>
                  <a:gd name="T24" fmla="*/ 805 w 776"/>
                  <a:gd name="T25" fmla="*/ 597 h 2368"/>
                  <a:gd name="T26" fmla="*/ 940 w 776"/>
                  <a:gd name="T27" fmla="*/ 690 h 2368"/>
                  <a:gd name="T28" fmla="*/ 872 w 776"/>
                  <a:gd name="T29" fmla="*/ 783 h 2368"/>
                  <a:gd name="T30" fmla="*/ 1007 w 776"/>
                  <a:gd name="T31" fmla="*/ 844 h 2368"/>
                  <a:gd name="T32" fmla="*/ 940 w 776"/>
                  <a:gd name="T33" fmla="*/ 937 h 2368"/>
                  <a:gd name="T34" fmla="*/ 1007 w 776"/>
                  <a:gd name="T35" fmla="*/ 1030 h 2368"/>
                  <a:gd name="T36" fmla="*/ 940 w 776"/>
                  <a:gd name="T37" fmla="*/ 1092 h 2368"/>
                  <a:gd name="T38" fmla="*/ 1074 w 776"/>
                  <a:gd name="T39" fmla="*/ 1184 h 2368"/>
                  <a:gd name="T40" fmla="*/ 1007 w 776"/>
                  <a:gd name="T41" fmla="*/ 1277 h 2368"/>
                  <a:gd name="T42" fmla="*/ 1074 w 776"/>
                  <a:gd name="T43" fmla="*/ 1400 h 2368"/>
                  <a:gd name="T44" fmla="*/ 1007 w 776"/>
                  <a:gd name="T45" fmla="*/ 1431 h 2368"/>
                  <a:gd name="T46" fmla="*/ 107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41 h 2368"/>
                  <a:gd name="T2" fmla="*/ 215 w 776"/>
                  <a:gd name="T3" fmla="*/ 10 h 2368"/>
                  <a:gd name="T4" fmla="*/ 86 w 776"/>
                  <a:gd name="T5" fmla="*/ 103 h 2368"/>
                  <a:gd name="T6" fmla="*/ 301 w 776"/>
                  <a:gd name="T7" fmla="*/ 103 h 2368"/>
                  <a:gd name="T8" fmla="*/ 172 w 776"/>
                  <a:gd name="T9" fmla="*/ 196 h 2368"/>
                  <a:gd name="T10" fmla="*/ 344 w 776"/>
                  <a:gd name="T11" fmla="*/ 227 h 2368"/>
                  <a:gd name="T12" fmla="*/ 258 w 776"/>
                  <a:gd name="T13" fmla="*/ 288 h 2368"/>
                  <a:gd name="T14" fmla="*/ 431 w 776"/>
                  <a:gd name="T15" fmla="*/ 319 h 2368"/>
                  <a:gd name="T16" fmla="*/ 344 w 776"/>
                  <a:gd name="T17" fmla="*/ 381 h 2368"/>
                  <a:gd name="T18" fmla="*/ 474 w 776"/>
                  <a:gd name="T19" fmla="*/ 412 h 2368"/>
                  <a:gd name="T20" fmla="*/ 431 w 776"/>
                  <a:gd name="T21" fmla="*/ 474 h 2368"/>
                  <a:gd name="T22" fmla="*/ 517 w 776"/>
                  <a:gd name="T23" fmla="*/ 535 h 2368"/>
                  <a:gd name="T24" fmla="*/ 517 w 776"/>
                  <a:gd name="T25" fmla="*/ 597 h 2368"/>
                  <a:gd name="T26" fmla="*/ 603 w 776"/>
                  <a:gd name="T27" fmla="*/ 690 h 2368"/>
                  <a:gd name="T28" fmla="*/ 560 w 776"/>
                  <a:gd name="T29" fmla="*/ 783 h 2368"/>
                  <a:gd name="T30" fmla="*/ 646 w 776"/>
                  <a:gd name="T31" fmla="*/ 844 h 2368"/>
                  <a:gd name="T32" fmla="*/ 603 w 776"/>
                  <a:gd name="T33" fmla="*/ 937 h 2368"/>
                  <a:gd name="T34" fmla="*/ 646 w 776"/>
                  <a:gd name="T35" fmla="*/ 1030 h 2368"/>
                  <a:gd name="T36" fmla="*/ 603 w 776"/>
                  <a:gd name="T37" fmla="*/ 1092 h 2368"/>
                  <a:gd name="T38" fmla="*/ 689 w 776"/>
                  <a:gd name="T39" fmla="*/ 1184 h 2368"/>
                  <a:gd name="T40" fmla="*/ 646 w 776"/>
                  <a:gd name="T41" fmla="*/ 1277 h 2368"/>
                  <a:gd name="T42" fmla="*/ 689 w 776"/>
                  <a:gd name="T43" fmla="*/ 1400 h 2368"/>
                  <a:gd name="T44" fmla="*/ 646 w 776"/>
                  <a:gd name="T45" fmla="*/ 1431 h 2368"/>
                  <a:gd name="T46" fmla="*/ 689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43 h 2368"/>
                  <a:gd name="T2" fmla="*/ 311 w 776"/>
                  <a:gd name="T3" fmla="*/ 11 h 2368"/>
                  <a:gd name="T4" fmla="*/ 125 w 776"/>
                  <a:gd name="T5" fmla="*/ 108 h 2368"/>
                  <a:gd name="T6" fmla="*/ 436 w 776"/>
                  <a:gd name="T7" fmla="*/ 108 h 2368"/>
                  <a:gd name="T8" fmla="*/ 249 w 776"/>
                  <a:gd name="T9" fmla="*/ 206 h 2368"/>
                  <a:gd name="T10" fmla="*/ 498 w 776"/>
                  <a:gd name="T11" fmla="*/ 238 h 2368"/>
                  <a:gd name="T12" fmla="*/ 374 w 776"/>
                  <a:gd name="T13" fmla="*/ 303 h 2368"/>
                  <a:gd name="T14" fmla="*/ 623 w 776"/>
                  <a:gd name="T15" fmla="*/ 335 h 2368"/>
                  <a:gd name="T16" fmla="*/ 498 w 776"/>
                  <a:gd name="T17" fmla="*/ 400 h 2368"/>
                  <a:gd name="T18" fmla="*/ 685 w 776"/>
                  <a:gd name="T19" fmla="*/ 433 h 2368"/>
                  <a:gd name="T20" fmla="*/ 623 w 776"/>
                  <a:gd name="T21" fmla="*/ 498 h 2368"/>
                  <a:gd name="T22" fmla="*/ 747 w 776"/>
                  <a:gd name="T23" fmla="*/ 563 h 2368"/>
                  <a:gd name="T24" fmla="*/ 747 w 776"/>
                  <a:gd name="T25" fmla="*/ 627 h 2368"/>
                  <a:gd name="T26" fmla="*/ 872 w 776"/>
                  <a:gd name="T27" fmla="*/ 725 h 2368"/>
                  <a:gd name="T28" fmla="*/ 810 w 776"/>
                  <a:gd name="T29" fmla="*/ 822 h 2368"/>
                  <a:gd name="T30" fmla="*/ 934 w 776"/>
                  <a:gd name="T31" fmla="*/ 887 h 2368"/>
                  <a:gd name="T32" fmla="*/ 872 w 776"/>
                  <a:gd name="T33" fmla="*/ 984 h 2368"/>
                  <a:gd name="T34" fmla="*/ 934 w 776"/>
                  <a:gd name="T35" fmla="*/ 1082 h 2368"/>
                  <a:gd name="T36" fmla="*/ 872 w 776"/>
                  <a:gd name="T37" fmla="*/ 1147 h 2368"/>
                  <a:gd name="T38" fmla="*/ 997 w 776"/>
                  <a:gd name="T39" fmla="*/ 1244 h 2368"/>
                  <a:gd name="T40" fmla="*/ 934 w 776"/>
                  <a:gd name="T41" fmla="*/ 1341 h 2368"/>
                  <a:gd name="T42" fmla="*/ 997 w 776"/>
                  <a:gd name="T43" fmla="*/ 1471 h 2368"/>
                  <a:gd name="T44" fmla="*/ 934 w 776"/>
                  <a:gd name="T45" fmla="*/ 1504 h 2368"/>
                  <a:gd name="T46" fmla="*/ 997 w 776"/>
                  <a:gd name="T47" fmla="*/ 160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29 h 2368"/>
                  <a:gd name="T2" fmla="*/ 469 w 776"/>
                  <a:gd name="T3" fmla="*/ 7 h 2368"/>
                  <a:gd name="T4" fmla="*/ 188 w 776"/>
                  <a:gd name="T5" fmla="*/ 72 h 2368"/>
                  <a:gd name="T6" fmla="*/ 657 w 776"/>
                  <a:gd name="T7" fmla="*/ 72 h 2368"/>
                  <a:gd name="T8" fmla="*/ 376 w 776"/>
                  <a:gd name="T9" fmla="*/ 137 h 2368"/>
                  <a:gd name="T10" fmla="*/ 751 w 776"/>
                  <a:gd name="T11" fmla="*/ 159 h 2368"/>
                  <a:gd name="T12" fmla="*/ 563 w 776"/>
                  <a:gd name="T13" fmla="*/ 202 h 2368"/>
                  <a:gd name="T14" fmla="*/ 939 w 776"/>
                  <a:gd name="T15" fmla="*/ 223 h 2368"/>
                  <a:gd name="T16" fmla="*/ 751 w 776"/>
                  <a:gd name="T17" fmla="*/ 267 h 2368"/>
                  <a:gd name="T18" fmla="*/ 1033 w 776"/>
                  <a:gd name="T19" fmla="*/ 288 h 2368"/>
                  <a:gd name="T20" fmla="*/ 939 w 776"/>
                  <a:gd name="T21" fmla="*/ 332 h 2368"/>
                  <a:gd name="T22" fmla="*/ 1127 w 776"/>
                  <a:gd name="T23" fmla="*/ 375 h 2368"/>
                  <a:gd name="T24" fmla="*/ 1127 w 776"/>
                  <a:gd name="T25" fmla="*/ 418 h 2368"/>
                  <a:gd name="T26" fmla="*/ 1315 w 776"/>
                  <a:gd name="T27" fmla="*/ 483 h 2368"/>
                  <a:gd name="T28" fmla="*/ 1221 w 776"/>
                  <a:gd name="T29" fmla="*/ 548 h 2368"/>
                  <a:gd name="T30" fmla="*/ 1408 w 776"/>
                  <a:gd name="T31" fmla="*/ 591 h 2368"/>
                  <a:gd name="T32" fmla="*/ 1315 w 776"/>
                  <a:gd name="T33" fmla="*/ 656 h 2368"/>
                  <a:gd name="T34" fmla="*/ 1408 w 776"/>
                  <a:gd name="T35" fmla="*/ 721 h 2368"/>
                  <a:gd name="T36" fmla="*/ 1315 w 776"/>
                  <a:gd name="T37" fmla="*/ 764 h 2368"/>
                  <a:gd name="T38" fmla="*/ 1502 w 776"/>
                  <a:gd name="T39" fmla="*/ 829 h 2368"/>
                  <a:gd name="T40" fmla="*/ 1408 w 776"/>
                  <a:gd name="T41" fmla="*/ 894 h 2368"/>
                  <a:gd name="T42" fmla="*/ 1502 w 776"/>
                  <a:gd name="T43" fmla="*/ 980 h 2368"/>
                  <a:gd name="T44" fmla="*/ 1408 w 776"/>
                  <a:gd name="T45" fmla="*/ 1002 h 2368"/>
                  <a:gd name="T46" fmla="*/ 1502 w 776"/>
                  <a:gd name="T47" fmla="*/ 106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39 h 2368"/>
                  <a:gd name="T2" fmla="*/ 205 w 776"/>
                  <a:gd name="T3" fmla="*/ 10 h 2368"/>
                  <a:gd name="T4" fmla="*/ 82 w 776"/>
                  <a:gd name="T5" fmla="*/ 97 h 2368"/>
                  <a:gd name="T6" fmla="*/ 288 w 776"/>
                  <a:gd name="T7" fmla="*/ 97 h 2368"/>
                  <a:gd name="T8" fmla="*/ 164 w 776"/>
                  <a:gd name="T9" fmla="*/ 184 h 2368"/>
                  <a:gd name="T10" fmla="*/ 329 w 776"/>
                  <a:gd name="T11" fmla="*/ 213 h 2368"/>
                  <a:gd name="T12" fmla="*/ 246 w 776"/>
                  <a:gd name="T13" fmla="*/ 271 h 2368"/>
                  <a:gd name="T14" fmla="*/ 411 w 776"/>
                  <a:gd name="T15" fmla="*/ 300 h 2368"/>
                  <a:gd name="T16" fmla="*/ 329 w 776"/>
                  <a:gd name="T17" fmla="*/ 359 h 2368"/>
                  <a:gd name="T18" fmla="*/ 452 w 776"/>
                  <a:gd name="T19" fmla="*/ 388 h 2368"/>
                  <a:gd name="T20" fmla="*/ 411 w 776"/>
                  <a:gd name="T21" fmla="*/ 446 h 2368"/>
                  <a:gd name="T22" fmla="*/ 493 w 776"/>
                  <a:gd name="T23" fmla="*/ 504 h 2368"/>
                  <a:gd name="T24" fmla="*/ 493 w 776"/>
                  <a:gd name="T25" fmla="*/ 562 h 2368"/>
                  <a:gd name="T26" fmla="*/ 575 w 776"/>
                  <a:gd name="T27" fmla="*/ 649 h 2368"/>
                  <a:gd name="T28" fmla="*/ 534 w 776"/>
                  <a:gd name="T29" fmla="*/ 736 h 2368"/>
                  <a:gd name="T30" fmla="*/ 616 w 776"/>
                  <a:gd name="T31" fmla="*/ 795 h 2368"/>
                  <a:gd name="T32" fmla="*/ 575 w 776"/>
                  <a:gd name="T33" fmla="*/ 882 h 2368"/>
                  <a:gd name="T34" fmla="*/ 616 w 776"/>
                  <a:gd name="T35" fmla="*/ 969 h 2368"/>
                  <a:gd name="T36" fmla="*/ 575 w 776"/>
                  <a:gd name="T37" fmla="*/ 1027 h 2368"/>
                  <a:gd name="T38" fmla="*/ 657 w 776"/>
                  <a:gd name="T39" fmla="*/ 1114 h 2368"/>
                  <a:gd name="T40" fmla="*/ 616 w 776"/>
                  <a:gd name="T41" fmla="*/ 1201 h 2368"/>
                  <a:gd name="T42" fmla="*/ 657 w 776"/>
                  <a:gd name="T43" fmla="*/ 1318 h 2368"/>
                  <a:gd name="T44" fmla="*/ 616 w 776"/>
                  <a:gd name="T45" fmla="*/ 1347 h 2368"/>
                  <a:gd name="T46" fmla="*/ 657 w 776"/>
                  <a:gd name="T47" fmla="*/ 143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23 h 2368"/>
                  <a:gd name="T2" fmla="*/ 136 w 776"/>
                  <a:gd name="T3" fmla="*/ 6 h 2368"/>
                  <a:gd name="T4" fmla="*/ 55 w 776"/>
                  <a:gd name="T5" fmla="*/ 57 h 2368"/>
                  <a:gd name="T6" fmla="*/ 191 w 776"/>
                  <a:gd name="T7" fmla="*/ 57 h 2368"/>
                  <a:gd name="T8" fmla="*/ 109 w 776"/>
                  <a:gd name="T9" fmla="*/ 107 h 2368"/>
                  <a:gd name="T10" fmla="*/ 218 w 776"/>
                  <a:gd name="T11" fmla="*/ 124 h 2368"/>
                  <a:gd name="T12" fmla="*/ 164 w 776"/>
                  <a:gd name="T13" fmla="*/ 158 h 2368"/>
                  <a:gd name="T14" fmla="*/ 273 w 776"/>
                  <a:gd name="T15" fmla="*/ 175 h 2368"/>
                  <a:gd name="T16" fmla="*/ 218 w 776"/>
                  <a:gd name="T17" fmla="*/ 209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599 h 2368"/>
                  <a:gd name="T38" fmla="*/ 436 w 776"/>
                  <a:gd name="T39" fmla="*/ 650 h 2368"/>
                  <a:gd name="T40" fmla="*/ 409 w 776"/>
                  <a:gd name="T41" fmla="*/ 701 h 2368"/>
                  <a:gd name="T42" fmla="*/ 436 w 776"/>
                  <a:gd name="T43" fmla="*/ 769 h 2368"/>
                  <a:gd name="T44" fmla="*/ 409 w 776"/>
                  <a:gd name="T45" fmla="*/ 786 h 2368"/>
                  <a:gd name="T46" fmla="*/ 436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66D3AAE-C846-470B-8E68-406F4C338D7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8770268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A20A637-7C0A-45B7-B9EC-62BE885AAAA9}"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22292748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ACD99A40-5BED-4251-8E18-C9DD42D7A2A0}"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31672532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8F71305B-2FB7-411D-BCD8-F3BAE63040A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46010581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99334110-7444-40ED-B659-5542525CC5D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1942544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84735110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FAEEB95A-4AE1-4076-8F4C-658A4E4136E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74535120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80E38F19-5BC8-44E1-BD66-496BD427E8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48949266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133A4A5-8B18-4ACA-BBDF-7374C8715FA2}"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12345505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A2E2647-1A46-4C40-878B-326B13C8919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33213441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204F216-12C7-403D-A502-F2AF12009E9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67663938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26B7360-5620-42A7-8589-01E66FCC7FA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57911330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346 h 504"/>
                        <a:gd name="T2" fmla="*/ 573 w 2736"/>
                        <a:gd name="T3" fmla="*/ 115 h 504"/>
                        <a:gd name="T4" fmla="*/ 1177 w 2736"/>
                        <a:gd name="T5" fmla="*/ 16 h 504"/>
                        <a:gd name="T6" fmla="*/ 1813 w 2736"/>
                        <a:gd name="T7" fmla="*/ 16 h 504"/>
                        <a:gd name="T8" fmla="*/ 1802 w 2736"/>
                        <a:gd name="T9" fmla="*/ 71 h 504"/>
                        <a:gd name="T10" fmla="*/ 1169 w 2736"/>
                        <a:gd name="T11" fmla="*/ 71 h 504"/>
                        <a:gd name="T12" fmla="*/ 433 w 2736"/>
                        <a:gd name="T13" fmla="*/ 200 h 504"/>
                        <a:gd name="T14" fmla="*/ 0 w 2736"/>
                        <a:gd name="T15" fmla="*/ 3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218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6 h 504"/>
                        <a:gd name="T14" fmla="*/ 0 w 2736"/>
                        <a:gd name="T15" fmla="*/ 21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2 w 1769"/>
                        <a:gd name="T1" fmla="*/ 3 h 791"/>
                        <a:gd name="T2" fmla="*/ 207 w 1769"/>
                        <a:gd name="T3" fmla="*/ 24 h 791"/>
                        <a:gd name="T4" fmla="*/ 493 w 1769"/>
                        <a:gd name="T5" fmla="*/ 86 h 791"/>
                        <a:gd name="T6" fmla="*/ 687 w 1769"/>
                        <a:gd name="T7" fmla="*/ 187 h 791"/>
                        <a:gd name="T8" fmla="*/ 748 w 1769"/>
                        <a:gd name="T9" fmla="*/ 263 h 791"/>
                        <a:gd name="T10" fmla="*/ 720 w 1769"/>
                        <a:gd name="T11" fmla="*/ 340 h 791"/>
                        <a:gd name="T12" fmla="*/ 677 w 1769"/>
                        <a:gd name="T13" fmla="*/ 273 h 791"/>
                        <a:gd name="T14" fmla="*/ 592 w 1769"/>
                        <a:gd name="T15" fmla="*/ 196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3 w 1769"/>
                        <a:gd name="T1" fmla="*/ 5 h 791"/>
                        <a:gd name="T2" fmla="*/ 254 w 1769"/>
                        <a:gd name="T3" fmla="*/ 35 h 791"/>
                        <a:gd name="T4" fmla="*/ 606 w 1769"/>
                        <a:gd name="T5" fmla="*/ 124 h 791"/>
                        <a:gd name="T6" fmla="*/ 843 w 1769"/>
                        <a:gd name="T7" fmla="*/ 268 h 791"/>
                        <a:gd name="T8" fmla="*/ 919 w 1769"/>
                        <a:gd name="T9" fmla="*/ 377 h 791"/>
                        <a:gd name="T10" fmla="*/ 884 w 1769"/>
                        <a:gd name="T11" fmla="*/ 488 h 791"/>
                        <a:gd name="T12" fmla="*/ 832 w 1769"/>
                        <a:gd name="T13" fmla="*/ 392 h 791"/>
                        <a:gd name="T14" fmla="*/ 727 w 1769"/>
                        <a:gd name="T15" fmla="*/ 281 h 791"/>
                        <a:gd name="T16" fmla="*/ 581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348 h 504"/>
                        <a:gd name="T2" fmla="*/ 573 w 2736"/>
                        <a:gd name="T3" fmla="*/ 116 h 504"/>
                        <a:gd name="T4" fmla="*/ 1177 w 2736"/>
                        <a:gd name="T5" fmla="*/ 17 h 504"/>
                        <a:gd name="T6" fmla="*/ 1813 w 2736"/>
                        <a:gd name="T7" fmla="*/ 17 h 504"/>
                        <a:gd name="T8" fmla="*/ 1802 w 2736"/>
                        <a:gd name="T9" fmla="*/ 71 h 504"/>
                        <a:gd name="T10" fmla="*/ 1169 w 2736"/>
                        <a:gd name="T11" fmla="*/ 71 h 504"/>
                        <a:gd name="T12" fmla="*/ 433 w 2736"/>
                        <a:gd name="T13" fmla="*/ 202 h 504"/>
                        <a:gd name="T14" fmla="*/ 0 w 2736"/>
                        <a:gd name="T15" fmla="*/ 34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2 w 1769"/>
                        <a:gd name="T1" fmla="*/ 3 h 791"/>
                        <a:gd name="T2" fmla="*/ 207 w 1769"/>
                        <a:gd name="T3" fmla="*/ 24 h 791"/>
                        <a:gd name="T4" fmla="*/ 493 w 1769"/>
                        <a:gd name="T5" fmla="*/ 87 h 791"/>
                        <a:gd name="T6" fmla="*/ 687 w 1769"/>
                        <a:gd name="T7" fmla="*/ 188 h 791"/>
                        <a:gd name="T8" fmla="*/ 748 w 1769"/>
                        <a:gd name="T9" fmla="*/ 265 h 791"/>
                        <a:gd name="T10" fmla="*/ 720 w 1769"/>
                        <a:gd name="T11" fmla="*/ 342 h 791"/>
                        <a:gd name="T12" fmla="*/ 677 w 1769"/>
                        <a:gd name="T13" fmla="*/ 275 h 791"/>
                        <a:gd name="T14" fmla="*/ 592 w 1769"/>
                        <a:gd name="T15" fmla="*/ 197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215 h 504"/>
                        <a:gd name="T2" fmla="*/ 395 w 2736"/>
                        <a:gd name="T3" fmla="*/ 72 h 504"/>
                        <a:gd name="T4" fmla="*/ 812 w 2736"/>
                        <a:gd name="T5" fmla="*/ 10 h 504"/>
                        <a:gd name="T6" fmla="*/ 1251 w 2736"/>
                        <a:gd name="T7" fmla="*/ 10 h 504"/>
                        <a:gd name="T8" fmla="*/ 1244 w 2736"/>
                        <a:gd name="T9" fmla="*/ 44 h 504"/>
                        <a:gd name="T10" fmla="*/ 807 w 2736"/>
                        <a:gd name="T11" fmla="*/ 44 h 504"/>
                        <a:gd name="T12" fmla="*/ 299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2 w 1769"/>
                        <a:gd name="T1" fmla="*/ 3 h 791"/>
                        <a:gd name="T2" fmla="*/ 184 w 1769"/>
                        <a:gd name="T3" fmla="*/ 24 h 791"/>
                        <a:gd name="T4" fmla="*/ 440 w 1769"/>
                        <a:gd name="T5" fmla="*/ 86 h 791"/>
                        <a:gd name="T6" fmla="*/ 612 w 1769"/>
                        <a:gd name="T7" fmla="*/ 185 h 791"/>
                        <a:gd name="T8" fmla="*/ 667 w 1769"/>
                        <a:gd name="T9" fmla="*/ 261 h 791"/>
                        <a:gd name="T10" fmla="*/ 642 w 1769"/>
                        <a:gd name="T11" fmla="*/ 337 h 791"/>
                        <a:gd name="T12" fmla="*/ 604 w 1769"/>
                        <a:gd name="T13" fmla="*/ 271 h 791"/>
                        <a:gd name="T14" fmla="*/ 528 w 1769"/>
                        <a:gd name="T15" fmla="*/ 195 h 791"/>
                        <a:gd name="T16" fmla="*/ 421 w 1769"/>
                        <a:gd name="T17" fmla="*/ 127 h 791"/>
                        <a:gd name="T18" fmla="*/ 221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215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2 w 1769"/>
                        <a:gd name="T1" fmla="*/ 3 h 791"/>
                        <a:gd name="T2" fmla="*/ 182 w 1769"/>
                        <a:gd name="T3" fmla="*/ 24 h 791"/>
                        <a:gd name="T4" fmla="*/ 434 w 1769"/>
                        <a:gd name="T5" fmla="*/ 86 h 791"/>
                        <a:gd name="T6" fmla="*/ 604 w 1769"/>
                        <a:gd name="T7" fmla="*/ 185 h 791"/>
                        <a:gd name="T8" fmla="*/ 658 w 1769"/>
                        <a:gd name="T9" fmla="*/ 261 h 791"/>
                        <a:gd name="T10" fmla="*/ 633 w 1769"/>
                        <a:gd name="T11" fmla="*/ 337 h 791"/>
                        <a:gd name="T12" fmla="*/ 596 w 1769"/>
                        <a:gd name="T13" fmla="*/ 271 h 791"/>
                        <a:gd name="T14" fmla="*/ 521 w 1769"/>
                        <a:gd name="T15" fmla="*/ 195 h 791"/>
                        <a:gd name="T16" fmla="*/ 416 w 1769"/>
                        <a:gd name="T17" fmla="*/ 127 h 791"/>
                        <a:gd name="T18" fmla="*/ 218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144 h 504"/>
                      <a:gd name="T2" fmla="*/ 324 w 2736"/>
                      <a:gd name="T3" fmla="*/ 48 h 504"/>
                      <a:gd name="T4" fmla="*/ 666 w 2736"/>
                      <a:gd name="T5" fmla="*/ 7 h 504"/>
                      <a:gd name="T6" fmla="*/ 1026 w 2736"/>
                      <a:gd name="T7" fmla="*/ 7 h 504"/>
                      <a:gd name="T8" fmla="*/ 1020 w 2736"/>
                      <a:gd name="T9" fmla="*/ 29 h 504"/>
                      <a:gd name="T10" fmla="*/ 662 w 2736"/>
                      <a:gd name="T11" fmla="*/ 29 h 504"/>
                      <a:gd name="T12" fmla="*/ 245 w 2736"/>
                      <a:gd name="T13" fmla="*/ 83 h 504"/>
                      <a:gd name="T14" fmla="*/ 0 w 2736"/>
                      <a:gd name="T15" fmla="*/ 1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2 w 1769"/>
                      <a:gd name="T1" fmla="*/ 2 h 791"/>
                      <a:gd name="T2" fmla="*/ 151 w 1769"/>
                      <a:gd name="T3" fmla="*/ 16 h 791"/>
                      <a:gd name="T4" fmla="*/ 361 w 1769"/>
                      <a:gd name="T5" fmla="*/ 58 h 791"/>
                      <a:gd name="T6" fmla="*/ 503 w 1769"/>
                      <a:gd name="T7" fmla="*/ 125 h 791"/>
                      <a:gd name="T8" fmla="*/ 548 w 1769"/>
                      <a:gd name="T9" fmla="*/ 176 h 791"/>
                      <a:gd name="T10" fmla="*/ 527 w 1769"/>
                      <a:gd name="T11" fmla="*/ 228 h 791"/>
                      <a:gd name="T12" fmla="*/ 496 w 1769"/>
                      <a:gd name="T13" fmla="*/ 183 h 791"/>
                      <a:gd name="T14" fmla="*/ 433 w 1769"/>
                      <a:gd name="T15" fmla="*/ 131 h 791"/>
                      <a:gd name="T16" fmla="*/ 346 w 1769"/>
                      <a:gd name="T17" fmla="*/ 86 h 791"/>
                      <a:gd name="T18" fmla="*/ 181 w 1769"/>
                      <a:gd name="T19" fmla="*/ 44 h 791"/>
                      <a:gd name="T20" fmla="*/ 0 w 1769"/>
                      <a:gd name="T21" fmla="*/ 22 h 791"/>
                      <a:gd name="T22" fmla="*/ 2 w 1769"/>
                      <a:gd name="T23" fmla="*/ 2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2 w 1769"/>
                        <a:gd name="T1" fmla="*/ 3 h 791"/>
                        <a:gd name="T2" fmla="*/ 156 w 1769"/>
                        <a:gd name="T3" fmla="*/ 20 h 791"/>
                        <a:gd name="T4" fmla="*/ 373 w 1769"/>
                        <a:gd name="T5" fmla="*/ 73 h 791"/>
                        <a:gd name="T6" fmla="*/ 519 w 1769"/>
                        <a:gd name="T7" fmla="*/ 157 h 791"/>
                        <a:gd name="T8" fmla="*/ 566 w 1769"/>
                        <a:gd name="T9" fmla="*/ 222 h 791"/>
                        <a:gd name="T10" fmla="*/ 544 w 1769"/>
                        <a:gd name="T11" fmla="*/ 287 h 791"/>
                        <a:gd name="T12" fmla="*/ 512 w 1769"/>
                        <a:gd name="T13" fmla="*/ 230 h 791"/>
                        <a:gd name="T14" fmla="*/ 448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2 w 1769"/>
                        <a:gd name="T1" fmla="*/ 4 h 791"/>
                        <a:gd name="T2" fmla="*/ 170 w 1769"/>
                        <a:gd name="T3" fmla="*/ 30 h 791"/>
                        <a:gd name="T4" fmla="*/ 406 w 1769"/>
                        <a:gd name="T5" fmla="*/ 107 h 791"/>
                        <a:gd name="T6" fmla="*/ 566 w 1769"/>
                        <a:gd name="T7" fmla="*/ 231 h 791"/>
                        <a:gd name="T8" fmla="*/ 616 w 1769"/>
                        <a:gd name="T9" fmla="*/ 326 h 791"/>
                        <a:gd name="T10" fmla="*/ 593 w 1769"/>
                        <a:gd name="T11" fmla="*/ 421 h 791"/>
                        <a:gd name="T12" fmla="*/ 558 w 1769"/>
                        <a:gd name="T13" fmla="*/ 338 h 791"/>
                        <a:gd name="T14" fmla="*/ 488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1 w 1769"/>
                        <a:gd name="T1" fmla="*/ 1 h 791"/>
                        <a:gd name="T2" fmla="*/ 140 w 1769"/>
                        <a:gd name="T3" fmla="*/ 9 h 791"/>
                        <a:gd name="T4" fmla="*/ 335 w 1769"/>
                        <a:gd name="T5" fmla="*/ 34 h 791"/>
                        <a:gd name="T6" fmla="*/ 466 w 1769"/>
                        <a:gd name="T7" fmla="*/ 73 h 791"/>
                        <a:gd name="T8" fmla="*/ 508 w 1769"/>
                        <a:gd name="T9" fmla="*/ 103 h 791"/>
                        <a:gd name="T10" fmla="*/ 489 w 1769"/>
                        <a:gd name="T11" fmla="*/ 133 h 791"/>
                        <a:gd name="T12" fmla="*/ 460 w 1769"/>
                        <a:gd name="T13" fmla="*/ 107 h 791"/>
                        <a:gd name="T14" fmla="*/ 402 w 1769"/>
                        <a:gd name="T15" fmla="*/ 77 h 791"/>
                        <a:gd name="T16" fmla="*/ 321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311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2 w 1769"/>
                        <a:gd name="T1" fmla="*/ 5 h 791"/>
                        <a:gd name="T2" fmla="*/ 242 w 1769"/>
                        <a:gd name="T3" fmla="*/ 33 h 791"/>
                        <a:gd name="T4" fmla="*/ 578 w 1769"/>
                        <a:gd name="T5" fmla="*/ 118 h 791"/>
                        <a:gd name="T6" fmla="*/ 805 w 1769"/>
                        <a:gd name="T7" fmla="*/ 256 h 791"/>
                        <a:gd name="T8" fmla="*/ 878 w 1769"/>
                        <a:gd name="T9" fmla="*/ 360 h 791"/>
                        <a:gd name="T10" fmla="*/ 844 w 1769"/>
                        <a:gd name="T11" fmla="*/ 466 h 791"/>
                        <a:gd name="T12" fmla="*/ 794 w 1769"/>
                        <a:gd name="T13" fmla="*/ 374 h 791"/>
                        <a:gd name="T14" fmla="*/ 694 w 1769"/>
                        <a:gd name="T15" fmla="*/ 269 h 791"/>
                        <a:gd name="T16" fmla="*/ 554 w 1769"/>
                        <a:gd name="T17" fmla="*/ 175 h 791"/>
                        <a:gd name="T18" fmla="*/ 290 w 1769"/>
                        <a:gd name="T19" fmla="*/ 90 h 791"/>
                        <a:gd name="T20" fmla="*/ 0 w 1769"/>
                        <a:gd name="T21" fmla="*/ 45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246 h 504"/>
                        <a:gd name="T2" fmla="*/ 505 w 2736"/>
                        <a:gd name="T3" fmla="*/ 82 h 504"/>
                        <a:gd name="T4" fmla="*/ 1039 w 2736"/>
                        <a:gd name="T5" fmla="*/ 12 h 504"/>
                        <a:gd name="T6" fmla="*/ 1600 w 2736"/>
                        <a:gd name="T7" fmla="*/ 12 h 504"/>
                        <a:gd name="T8" fmla="*/ 1591 w 2736"/>
                        <a:gd name="T9" fmla="*/ 50 h 504"/>
                        <a:gd name="T10" fmla="*/ 1032 w 2736"/>
                        <a:gd name="T11" fmla="*/ 50 h 504"/>
                        <a:gd name="T12" fmla="*/ 38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2 w 1769"/>
                        <a:gd name="T1" fmla="*/ 4 h 791"/>
                        <a:gd name="T2" fmla="*/ 217 w 1769"/>
                        <a:gd name="T3" fmla="*/ 27 h 791"/>
                        <a:gd name="T4" fmla="*/ 517 w 1769"/>
                        <a:gd name="T5" fmla="*/ 97 h 791"/>
                        <a:gd name="T6" fmla="*/ 719 w 1769"/>
                        <a:gd name="T7" fmla="*/ 210 h 791"/>
                        <a:gd name="T8" fmla="*/ 784 w 1769"/>
                        <a:gd name="T9" fmla="*/ 296 h 791"/>
                        <a:gd name="T10" fmla="*/ 754 w 1769"/>
                        <a:gd name="T11" fmla="*/ 383 h 791"/>
                        <a:gd name="T12" fmla="*/ 710 w 1769"/>
                        <a:gd name="T13" fmla="*/ 308 h 791"/>
                        <a:gd name="T14" fmla="*/ 620 w 1769"/>
                        <a:gd name="T15" fmla="*/ 221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180 w 36729"/>
                      <a:gd name="T1" fmla="*/ 94 h 21600"/>
                      <a:gd name="T2" fmla="*/ 0 w 36729"/>
                      <a:gd name="T3" fmla="*/ 110 h 21600"/>
                      <a:gd name="T4" fmla="*/ 87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2 h 22305"/>
                      <a:gd name="T2" fmla="*/ 133 w 30473"/>
                      <a:gd name="T3" fmla="*/ 254 h 22305"/>
                      <a:gd name="T4" fmla="*/ 39 w 30473"/>
                      <a:gd name="T5" fmla="*/ 246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51 h 22305"/>
                      <a:gd name="T2" fmla="*/ 58 w 34812"/>
                      <a:gd name="T3" fmla="*/ 254 h 22305"/>
                      <a:gd name="T4" fmla="*/ 2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71 h 22305"/>
                      <a:gd name="T2" fmla="*/ 175 w 36830"/>
                      <a:gd name="T3" fmla="*/ 254 h 22305"/>
                      <a:gd name="T4" fmla="*/ 73 w 36830"/>
                      <a:gd name="T5" fmla="*/ 246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14 h 21600"/>
                      <a:gd name="T2" fmla="*/ 107 w 31881"/>
                      <a:gd name="T3" fmla="*/ 55 h 21600"/>
                      <a:gd name="T4" fmla="*/ 61 w 31881"/>
                      <a:gd name="T5" fmla="*/ 246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51 h 21600"/>
                      <a:gd name="T2" fmla="*/ 19 w 31146"/>
                      <a:gd name="T3" fmla="*/ 109 h 21600"/>
                      <a:gd name="T4" fmla="*/ 8 w 31146"/>
                      <a:gd name="T5" fmla="*/ 24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41 h 2368"/>
                      <a:gd name="T2" fmla="*/ 129 w 776"/>
                      <a:gd name="T3" fmla="*/ 10 h 2368"/>
                      <a:gd name="T4" fmla="*/ 52 w 776"/>
                      <a:gd name="T5" fmla="*/ 103 h 2368"/>
                      <a:gd name="T6" fmla="*/ 181 w 776"/>
                      <a:gd name="T7" fmla="*/ 103 h 2368"/>
                      <a:gd name="T8" fmla="*/ 103 w 776"/>
                      <a:gd name="T9" fmla="*/ 196 h 2368"/>
                      <a:gd name="T10" fmla="*/ 207 w 776"/>
                      <a:gd name="T11" fmla="*/ 227 h 2368"/>
                      <a:gd name="T12" fmla="*/ 155 w 776"/>
                      <a:gd name="T13" fmla="*/ 288 h 2368"/>
                      <a:gd name="T14" fmla="*/ 259 w 776"/>
                      <a:gd name="T15" fmla="*/ 319 h 2368"/>
                      <a:gd name="T16" fmla="*/ 207 w 776"/>
                      <a:gd name="T17" fmla="*/ 381 h 2368"/>
                      <a:gd name="T18" fmla="*/ 284 w 776"/>
                      <a:gd name="T19" fmla="*/ 412 h 2368"/>
                      <a:gd name="T20" fmla="*/ 259 w 776"/>
                      <a:gd name="T21" fmla="*/ 474 h 2368"/>
                      <a:gd name="T22" fmla="*/ 310 w 776"/>
                      <a:gd name="T23" fmla="*/ 535 h 2368"/>
                      <a:gd name="T24" fmla="*/ 310 w 776"/>
                      <a:gd name="T25" fmla="*/ 597 h 2368"/>
                      <a:gd name="T26" fmla="*/ 362 w 776"/>
                      <a:gd name="T27" fmla="*/ 690 h 2368"/>
                      <a:gd name="T28" fmla="*/ 336 w 776"/>
                      <a:gd name="T29" fmla="*/ 783 h 2368"/>
                      <a:gd name="T30" fmla="*/ 388 w 776"/>
                      <a:gd name="T31" fmla="*/ 844 h 2368"/>
                      <a:gd name="T32" fmla="*/ 362 w 776"/>
                      <a:gd name="T33" fmla="*/ 937 h 2368"/>
                      <a:gd name="T34" fmla="*/ 388 w 776"/>
                      <a:gd name="T35" fmla="*/ 1030 h 2368"/>
                      <a:gd name="T36" fmla="*/ 362 w 776"/>
                      <a:gd name="T37" fmla="*/ 1092 h 2368"/>
                      <a:gd name="T38" fmla="*/ 414 w 776"/>
                      <a:gd name="T39" fmla="*/ 1184 h 2368"/>
                      <a:gd name="T40" fmla="*/ 388 w 776"/>
                      <a:gd name="T41" fmla="*/ 1277 h 2368"/>
                      <a:gd name="T42" fmla="*/ 414 w 776"/>
                      <a:gd name="T43" fmla="*/ 1400 h 2368"/>
                      <a:gd name="T44" fmla="*/ 388 w 776"/>
                      <a:gd name="T45" fmla="*/ 1431 h 2368"/>
                      <a:gd name="T46" fmla="*/ 41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23 h 2368"/>
                    <a:gd name="T2" fmla="*/ 137 w 776"/>
                    <a:gd name="T3" fmla="*/ 6 h 2368"/>
                    <a:gd name="T4" fmla="*/ 55 w 776"/>
                    <a:gd name="T5" fmla="*/ 57 h 2368"/>
                    <a:gd name="T6" fmla="*/ 192 w 776"/>
                    <a:gd name="T7" fmla="*/ 57 h 2368"/>
                    <a:gd name="T8" fmla="*/ 110 w 776"/>
                    <a:gd name="T9" fmla="*/ 107 h 2368"/>
                    <a:gd name="T10" fmla="*/ 219 w 776"/>
                    <a:gd name="T11" fmla="*/ 124 h 2368"/>
                    <a:gd name="T12" fmla="*/ 164 w 776"/>
                    <a:gd name="T13" fmla="*/ 158 h 2368"/>
                    <a:gd name="T14" fmla="*/ 274 w 776"/>
                    <a:gd name="T15" fmla="*/ 175 h 2368"/>
                    <a:gd name="T16" fmla="*/ 219 w 776"/>
                    <a:gd name="T17" fmla="*/ 209 h 2368"/>
                    <a:gd name="T18" fmla="*/ 301 w 776"/>
                    <a:gd name="T19" fmla="*/ 226 h 2368"/>
                    <a:gd name="T20" fmla="*/ 274 w 776"/>
                    <a:gd name="T21" fmla="*/ 260 h 2368"/>
                    <a:gd name="T22" fmla="*/ 329 w 776"/>
                    <a:gd name="T23" fmla="*/ 294 h 2368"/>
                    <a:gd name="T24" fmla="*/ 329 w 776"/>
                    <a:gd name="T25" fmla="*/ 328 h 2368"/>
                    <a:gd name="T26" fmla="*/ 384 w 776"/>
                    <a:gd name="T27" fmla="*/ 379 h 2368"/>
                    <a:gd name="T28" fmla="*/ 356 w 776"/>
                    <a:gd name="T29" fmla="*/ 430 h 2368"/>
                    <a:gd name="T30" fmla="*/ 411 w 776"/>
                    <a:gd name="T31" fmla="*/ 464 h 2368"/>
                    <a:gd name="T32" fmla="*/ 384 w 776"/>
                    <a:gd name="T33" fmla="*/ 515 h 2368"/>
                    <a:gd name="T34" fmla="*/ 411 w 776"/>
                    <a:gd name="T35" fmla="*/ 566 h 2368"/>
                    <a:gd name="T36" fmla="*/ 384 w 776"/>
                    <a:gd name="T37" fmla="*/ 599 h 2368"/>
                    <a:gd name="T38" fmla="*/ 438 w 776"/>
                    <a:gd name="T39" fmla="*/ 650 h 2368"/>
                    <a:gd name="T40" fmla="*/ 411 w 776"/>
                    <a:gd name="T41" fmla="*/ 701 h 2368"/>
                    <a:gd name="T42" fmla="*/ 438 w 776"/>
                    <a:gd name="T43" fmla="*/ 769 h 2368"/>
                    <a:gd name="T44" fmla="*/ 411 w 776"/>
                    <a:gd name="T45" fmla="*/ 786 h 2368"/>
                    <a:gd name="T46" fmla="*/ 438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 w 21600"/>
                  <a:gd name="T1" fmla="*/ 0 h 21602"/>
                  <a:gd name="T2" fmla="*/ 208 w 21600"/>
                  <a:gd name="T3" fmla="*/ 246 h 21602"/>
                  <a:gd name="T4" fmla="*/ 0 w 21600"/>
                  <a:gd name="T5" fmla="*/ 238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5 h 22305"/>
                  <a:gd name="T2" fmla="*/ 53 w 28940"/>
                  <a:gd name="T3" fmla="*/ 254 h 22305"/>
                  <a:gd name="T4" fmla="*/ 14 w 28940"/>
                  <a:gd name="T5" fmla="*/ 246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8 h 22305"/>
                  <a:gd name="T2" fmla="*/ 164 w 34455"/>
                  <a:gd name="T3" fmla="*/ 254 h 22305"/>
                  <a:gd name="T4" fmla="*/ 61 w 34455"/>
                  <a:gd name="T5" fmla="*/ 246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51 h 22305"/>
                  <a:gd name="T2" fmla="*/ 4 w 34812"/>
                  <a:gd name="T3" fmla="*/ 254 h 22305"/>
                  <a:gd name="T4" fmla="*/ 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51 h 22305"/>
                  <a:gd name="T2" fmla="*/ 29 w 34812"/>
                  <a:gd name="T3" fmla="*/ 254 h 22305"/>
                  <a:gd name="T4" fmla="*/ 11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23 h 2368"/>
                  <a:gd name="T2" fmla="*/ 136 w 776"/>
                  <a:gd name="T3" fmla="*/ 6 h 2368"/>
                  <a:gd name="T4" fmla="*/ 55 w 776"/>
                  <a:gd name="T5" fmla="*/ 57 h 2368"/>
                  <a:gd name="T6" fmla="*/ 191 w 776"/>
                  <a:gd name="T7" fmla="*/ 57 h 2368"/>
                  <a:gd name="T8" fmla="*/ 109 w 776"/>
                  <a:gd name="T9" fmla="*/ 108 h 2368"/>
                  <a:gd name="T10" fmla="*/ 218 w 776"/>
                  <a:gd name="T11" fmla="*/ 125 h 2368"/>
                  <a:gd name="T12" fmla="*/ 164 w 776"/>
                  <a:gd name="T13" fmla="*/ 159 h 2368"/>
                  <a:gd name="T14" fmla="*/ 273 w 776"/>
                  <a:gd name="T15" fmla="*/ 176 h 2368"/>
                  <a:gd name="T16" fmla="*/ 218 w 776"/>
                  <a:gd name="T17" fmla="*/ 210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600 h 2368"/>
                  <a:gd name="T38" fmla="*/ 436 w 776"/>
                  <a:gd name="T39" fmla="*/ 651 h 2368"/>
                  <a:gd name="T40" fmla="*/ 409 w 776"/>
                  <a:gd name="T41" fmla="*/ 702 h 2368"/>
                  <a:gd name="T42" fmla="*/ 436 w 776"/>
                  <a:gd name="T43" fmla="*/ 770 h 2368"/>
                  <a:gd name="T44" fmla="*/ 409 w 776"/>
                  <a:gd name="T45" fmla="*/ 787 h 2368"/>
                  <a:gd name="T46" fmla="*/ 436 w 776"/>
                  <a:gd name="T47" fmla="*/ 83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41 h 2368"/>
                  <a:gd name="T2" fmla="*/ 336 w 776"/>
                  <a:gd name="T3" fmla="*/ 10 h 2368"/>
                  <a:gd name="T4" fmla="*/ 134 w 776"/>
                  <a:gd name="T5" fmla="*/ 103 h 2368"/>
                  <a:gd name="T6" fmla="*/ 470 w 776"/>
                  <a:gd name="T7" fmla="*/ 103 h 2368"/>
                  <a:gd name="T8" fmla="*/ 268 w 776"/>
                  <a:gd name="T9" fmla="*/ 196 h 2368"/>
                  <a:gd name="T10" fmla="*/ 537 w 776"/>
                  <a:gd name="T11" fmla="*/ 227 h 2368"/>
                  <a:gd name="T12" fmla="*/ 403 w 776"/>
                  <a:gd name="T13" fmla="*/ 288 h 2368"/>
                  <a:gd name="T14" fmla="*/ 671 w 776"/>
                  <a:gd name="T15" fmla="*/ 319 h 2368"/>
                  <a:gd name="T16" fmla="*/ 537 w 776"/>
                  <a:gd name="T17" fmla="*/ 381 h 2368"/>
                  <a:gd name="T18" fmla="*/ 738 w 776"/>
                  <a:gd name="T19" fmla="*/ 412 h 2368"/>
                  <a:gd name="T20" fmla="*/ 671 w 776"/>
                  <a:gd name="T21" fmla="*/ 474 h 2368"/>
                  <a:gd name="T22" fmla="*/ 805 w 776"/>
                  <a:gd name="T23" fmla="*/ 535 h 2368"/>
                  <a:gd name="T24" fmla="*/ 805 w 776"/>
                  <a:gd name="T25" fmla="*/ 597 h 2368"/>
                  <a:gd name="T26" fmla="*/ 940 w 776"/>
                  <a:gd name="T27" fmla="*/ 690 h 2368"/>
                  <a:gd name="T28" fmla="*/ 872 w 776"/>
                  <a:gd name="T29" fmla="*/ 783 h 2368"/>
                  <a:gd name="T30" fmla="*/ 1007 w 776"/>
                  <a:gd name="T31" fmla="*/ 844 h 2368"/>
                  <a:gd name="T32" fmla="*/ 940 w 776"/>
                  <a:gd name="T33" fmla="*/ 937 h 2368"/>
                  <a:gd name="T34" fmla="*/ 1007 w 776"/>
                  <a:gd name="T35" fmla="*/ 1030 h 2368"/>
                  <a:gd name="T36" fmla="*/ 940 w 776"/>
                  <a:gd name="T37" fmla="*/ 1092 h 2368"/>
                  <a:gd name="T38" fmla="*/ 1074 w 776"/>
                  <a:gd name="T39" fmla="*/ 1184 h 2368"/>
                  <a:gd name="T40" fmla="*/ 1007 w 776"/>
                  <a:gd name="T41" fmla="*/ 1277 h 2368"/>
                  <a:gd name="T42" fmla="*/ 1074 w 776"/>
                  <a:gd name="T43" fmla="*/ 1400 h 2368"/>
                  <a:gd name="T44" fmla="*/ 1007 w 776"/>
                  <a:gd name="T45" fmla="*/ 1431 h 2368"/>
                  <a:gd name="T46" fmla="*/ 107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41 h 2368"/>
                  <a:gd name="T2" fmla="*/ 215 w 776"/>
                  <a:gd name="T3" fmla="*/ 10 h 2368"/>
                  <a:gd name="T4" fmla="*/ 86 w 776"/>
                  <a:gd name="T5" fmla="*/ 103 h 2368"/>
                  <a:gd name="T6" fmla="*/ 301 w 776"/>
                  <a:gd name="T7" fmla="*/ 103 h 2368"/>
                  <a:gd name="T8" fmla="*/ 172 w 776"/>
                  <a:gd name="T9" fmla="*/ 196 h 2368"/>
                  <a:gd name="T10" fmla="*/ 344 w 776"/>
                  <a:gd name="T11" fmla="*/ 227 h 2368"/>
                  <a:gd name="T12" fmla="*/ 258 w 776"/>
                  <a:gd name="T13" fmla="*/ 288 h 2368"/>
                  <a:gd name="T14" fmla="*/ 431 w 776"/>
                  <a:gd name="T15" fmla="*/ 319 h 2368"/>
                  <a:gd name="T16" fmla="*/ 344 w 776"/>
                  <a:gd name="T17" fmla="*/ 381 h 2368"/>
                  <a:gd name="T18" fmla="*/ 474 w 776"/>
                  <a:gd name="T19" fmla="*/ 412 h 2368"/>
                  <a:gd name="T20" fmla="*/ 431 w 776"/>
                  <a:gd name="T21" fmla="*/ 474 h 2368"/>
                  <a:gd name="T22" fmla="*/ 517 w 776"/>
                  <a:gd name="T23" fmla="*/ 535 h 2368"/>
                  <a:gd name="T24" fmla="*/ 517 w 776"/>
                  <a:gd name="T25" fmla="*/ 597 h 2368"/>
                  <a:gd name="T26" fmla="*/ 603 w 776"/>
                  <a:gd name="T27" fmla="*/ 690 h 2368"/>
                  <a:gd name="T28" fmla="*/ 560 w 776"/>
                  <a:gd name="T29" fmla="*/ 783 h 2368"/>
                  <a:gd name="T30" fmla="*/ 646 w 776"/>
                  <a:gd name="T31" fmla="*/ 844 h 2368"/>
                  <a:gd name="T32" fmla="*/ 603 w 776"/>
                  <a:gd name="T33" fmla="*/ 937 h 2368"/>
                  <a:gd name="T34" fmla="*/ 646 w 776"/>
                  <a:gd name="T35" fmla="*/ 1030 h 2368"/>
                  <a:gd name="T36" fmla="*/ 603 w 776"/>
                  <a:gd name="T37" fmla="*/ 1092 h 2368"/>
                  <a:gd name="T38" fmla="*/ 689 w 776"/>
                  <a:gd name="T39" fmla="*/ 1184 h 2368"/>
                  <a:gd name="T40" fmla="*/ 646 w 776"/>
                  <a:gd name="T41" fmla="*/ 1277 h 2368"/>
                  <a:gd name="T42" fmla="*/ 689 w 776"/>
                  <a:gd name="T43" fmla="*/ 1400 h 2368"/>
                  <a:gd name="T44" fmla="*/ 646 w 776"/>
                  <a:gd name="T45" fmla="*/ 1431 h 2368"/>
                  <a:gd name="T46" fmla="*/ 689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43 h 2368"/>
                  <a:gd name="T2" fmla="*/ 311 w 776"/>
                  <a:gd name="T3" fmla="*/ 11 h 2368"/>
                  <a:gd name="T4" fmla="*/ 125 w 776"/>
                  <a:gd name="T5" fmla="*/ 108 h 2368"/>
                  <a:gd name="T6" fmla="*/ 436 w 776"/>
                  <a:gd name="T7" fmla="*/ 108 h 2368"/>
                  <a:gd name="T8" fmla="*/ 249 w 776"/>
                  <a:gd name="T9" fmla="*/ 206 h 2368"/>
                  <a:gd name="T10" fmla="*/ 498 w 776"/>
                  <a:gd name="T11" fmla="*/ 238 h 2368"/>
                  <a:gd name="T12" fmla="*/ 374 w 776"/>
                  <a:gd name="T13" fmla="*/ 303 h 2368"/>
                  <a:gd name="T14" fmla="*/ 623 w 776"/>
                  <a:gd name="T15" fmla="*/ 335 h 2368"/>
                  <a:gd name="T16" fmla="*/ 498 w 776"/>
                  <a:gd name="T17" fmla="*/ 400 h 2368"/>
                  <a:gd name="T18" fmla="*/ 685 w 776"/>
                  <a:gd name="T19" fmla="*/ 433 h 2368"/>
                  <a:gd name="T20" fmla="*/ 623 w 776"/>
                  <a:gd name="T21" fmla="*/ 498 h 2368"/>
                  <a:gd name="T22" fmla="*/ 747 w 776"/>
                  <a:gd name="T23" fmla="*/ 563 h 2368"/>
                  <a:gd name="T24" fmla="*/ 747 w 776"/>
                  <a:gd name="T25" fmla="*/ 627 h 2368"/>
                  <a:gd name="T26" fmla="*/ 872 w 776"/>
                  <a:gd name="T27" fmla="*/ 725 h 2368"/>
                  <a:gd name="T28" fmla="*/ 810 w 776"/>
                  <a:gd name="T29" fmla="*/ 822 h 2368"/>
                  <a:gd name="T30" fmla="*/ 934 w 776"/>
                  <a:gd name="T31" fmla="*/ 887 h 2368"/>
                  <a:gd name="T32" fmla="*/ 872 w 776"/>
                  <a:gd name="T33" fmla="*/ 984 h 2368"/>
                  <a:gd name="T34" fmla="*/ 934 w 776"/>
                  <a:gd name="T35" fmla="*/ 1082 h 2368"/>
                  <a:gd name="T36" fmla="*/ 872 w 776"/>
                  <a:gd name="T37" fmla="*/ 1147 h 2368"/>
                  <a:gd name="T38" fmla="*/ 997 w 776"/>
                  <a:gd name="T39" fmla="*/ 1244 h 2368"/>
                  <a:gd name="T40" fmla="*/ 934 w 776"/>
                  <a:gd name="T41" fmla="*/ 1341 h 2368"/>
                  <a:gd name="T42" fmla="*/ 997 w 776"/>
                  <a:gd name="T43" fmla="*/ 1471 h 2368"/>
                  <a:gd name="T44" fmla="*/ 934 w 776"/>
                  <a:gd name="T45" fmla="*/ 1504 h 2368"/>
                  <a:gd name="T46" fmla="*/ 997 w 776"/>
                  <a:gd name="T47" fmla="*/ 160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29 h 2368"/>
                  <a:gd name="T2" fmla="*/ 469 w 776"/>
                  <a:gd name="T3" fmla="*/ 7 h 2368"/>
                  <a:gd name="T4" fmla="*/ 188 w 776"/>
                  <a:gd name="T5" fmla="*/ 72 h 2368"/>
                  <a:gd name="T6" fmla="*/ 657 w 776"/>
                  <a:gd name="T7" fmla="*/ 72 h 2368"/>
                  <a:gd name="T8" fmla="*/ 376 w 776"/>
                  <a:gd name="T9" fmla="*/ 137 h 2368"/>
                  <a:gd name="T10" fmla="*/ 751 w 776"/>
                  <a:gd name="T11" fmla="*/ 159 h 2368"/>
                  <a:gd name="T12" fmla="*/ 563 w 776"/>
                  <a:gd name="T13" fmla="*/ 202 h 2368"/>
                  <a:gd name="T14" fmla="*/ 939 w 776"/>
                  <a:gd name="T15" fmla="*/ 223 h 2368"/>
                  <a:gd name="T16" fmla="*/ 751 w 776"/>
                  <a:gd name="T17" fmla="*/ 267 h 2368"/>
                  <a:gd name="T18" fmla="*/ 1033 w 776"/>
                  <a:gd name="T19" fmla="*/ 288 h 2368"/>
                  <a:gd name="T20" fmla="*/ 939 w 776"/>
                  <a:gd name="T21" fmla="*/ 332 h 2368"/>
                  <a:gd name="T22" fmla="*/ 1127 w 776"/>
                  <a:gd name="T23" fmla="*/ 375 h 2368"/>
                  <a:gd name="T24" fmla="*/ 1127 w 776"/>
                  <a:gd name="T25" fmla="*/ 418 h 2368"/>
                  <a:gd name="T26" fmla="*/ 1315 w 776"/>
                  <a:gd name="T27" fmla="*/ 483 h 2368"/>
                  <a:gd name="T28" fmla="*/ 1221 w 776"/>
                  <a:gd name="T29" fmla="*/ 548 h 2368"/>
                  <a:gd name="T30" fmla="*/ 1408 w 776"/>
                  <a:gd name="T31" fmla="*/ 591 h 2368"/>
                  <a:gd name="T32" fmla="*/ 1315 w 776"/>
                  <a:gd name="T33" fmla="*/ 656 h 2368"/>
                  <a:gd name="T34" fmla="*/ 1408 w 776"/>
                  <a:gd name="T35" fmla="*/ 721 h 2368"/>
                  <a:gd name="T36" fmla="*/ 1315 w 776"/>
                  <a:gd name="T37" fmla="*/ 764 h 2368"/>
                  <a:gd name="T38" fmla="*/ 1502 w 776"/>
                  <a:gd name="T39" fmla="*/ 829 h 2368"/>
                  <a:gd name="T40" fmla="*/ 1408 w 776"/>
                  <a:gd name="T41" fmla="*/ 894 h 2368"/>
                  <a:gd name="T42" fmla="*/ 1502 w 776"/>
                  <a:gd name="T43" fmla="*/ 980 h 2368"/>
                  <a:gd name="T44" fmla="*/ 1408 w 776"/>
                  <a:gd name="T45" fmla="*/ 1002 h 2368"/>
                  <a:gd name="T46" fmla="*/ 1502 w 776"/>
                  <a:gd name="T47" fmla="*/ 106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39 h 2368"/>
                  <a:gd name="T2" fmla="*/ 205 w 776"/>
                  <a:gd name="T3" fmla="*/ 10 h 2368"/>
                  <a:gd name="T4" fmla="*/ 82 w 776"/>
                  <a:gd name="T5" fmla="*/ 97 h 2368"/>
                  <a:gd name="T6" fmla="*/ 288 w 776"/>
                  <a:gd name="T7" fmla="*/ 97 h 2368"/>
                  <a:gd name="T8" fmla="*/ 164 w 776"/>
                  <a:gd name="T9" fmla="*/ 184 h 2368"/>
                  <a:gd name="T10" fmla="*/ 329 w 776"/>
                  <a:gd name="T11" fmla="*/ 213 h 2368"/>
                  <a:gd name="T12" fmla="*/ 246 w 776"/>
                  <a:gd name="T13" fmla="*/ 271 h 2368"/>
                  <a:gd name="T14" fmla="*/ 411 w 776"/>
                  <a:gd name="T15" fmla="*/ 300 h 2368"/>
                  <a:gd name="T16" fmla="*/ 329 w 776"/>
                  <a:gd name="T17" fmla="*/ 359 h 2368"/>
                  <a:gd name="T18" fmla="*/ 452 w 776"/>
                  <a:gd name="T19" fmla="*/ 388 h 2368"/>
                  <a:gd name="T20" fmla="*/ 411 w 776"/>
                  <a:gd name="T21" fmla="*/ 446 h 2368"/>
                  <a:gd name="T22" fmla="*/ 493 w 776"/>
                  <a:gd name="T23" fmla="*/ 504 h 2368"/>
                  <a:gd name="T24" fmla="*/ 493 w 776"/>
                  <a:gd name="T25" fmla="*/ 562 h 2368"/>
                  <a:gd name="T26" fmla="*/ 575 w 776"/>
                  <a:gd name="T27" fmla="*/ 649 h 2368"/>
                  <a:gd name="T28" fmla="*/ 534 w 776"/>
                  <a:gd name="T29" fmla="*/ 736 h 2368"/>
                  <a:gd name="T30" fmla="*/ 616 w 776"/>
                  <a:gd name="T31" fmla="*/ 795 h 2368"/>
                  <a:gd name="T32" fmla="*/ 575 w 776"/>
                  <a:gd name="T33" fmla="*/ 882 h 2368"/>
                  <a:gd name="T34" fmla="*/ 616 w 776"/>
                  <a:gd name="T35" fmla="*/ 969 h 2368"/>
                  <a:gd name="T36" fmla="*/ 575 w 776"/>
                  <a:gd name="T37" fmla="*/ 1027 h 2368"/>
                  <a:gd name="T38" fmla="*/ 657 w 776"/>
                  <a:gd name="T39" fmla="*/ 1114 h 2368"/>
                  <a:gd name="T40" fmla="*/ 616 w 776"/>
                  <a:gd name="T41" fmla="*/ 1201 h 2368"/>
                  <a:gd name="T42" fmla="*/ 657 w 776"/>
                  <a:gd name="T43" fmla="*/ 1318 h 2368"/>
                  <a:gd name="T44" fmla="*/ 616 w 776"/>
                  <a:gd name="T45" fmla="*/ 1347 h 2368"/>
                  <a:gd name="T46" fmla="*/ 657 w 776"/>
                  <a:gd name="T47" fmla="*/ 143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23 h 2368"/>
                  <a:gd name="T2" fmla="*/ 136 w 776"/>
                  <a:gd name="T3" fmla="*/ 6 h 2368"/>
                  <a:gd name="T4" fmla="*/ 55 w 776"/>
                  <a:gd name="T5" fmla="*/ 57 h 2368"/>
                  <a:gd name="T6" fmla="*/ 191 w 776"/>
                  <a:gd name="T7" fmla="*/ 57 h 2368"/>
                  <a:gd name="T8" fmla="*/ 109 w 776"/>
                  <a:gd name="T9" fmla="*/ 107 h 2368"/>
                  <a:gd name="T10" fmla="*/ 218 w 776"/>
                  <a:gd name="T11" fmla="*/ 124 h 2368"/>
                  <a:gd name="T12" fmla="*/ 164 w 776"/>
                  <a:gd name="T13" fmla="*/ 158 h 2368"/>
                  <a:gd name="T14" fmla="*/ 273 w 776"/>
                  <a:gd name="T15" fmla="*/ 175 h 2368"/>
                  <a:gd name="T16" fmla="*/ 218 w 776"/>
                  <a:gd name="T17" fmla="*/ 209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599 h 2368"/>
                  <a:gd name="T38" fmla="*/ 436 w 776"/>
                  <a:gd name="T39" fmla="*/ 650 h 2368"/>
                  <a:gd name="T40" fmla="*/ 409 w 776"/>
                  <a:gd name="T41" fmla="*/ 701 h 2368"/>
                  <a:gd name="T42" fmla="*/ 436 w 776"/>
                  <a:gd name="T43" fmla="*/ 769 h 2368"/>
                  <a:gd name="T44" fmla="*/ 409 w 776"/>
                  <a:gd name="T45" fmla="*/ 786 h 2368"/>
                  <a:gd name="T46" fmla="*/ 436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66D3AAE-C846-470B-8E68-406F4C338D7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597895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A20A637-7C0A-45B7-B9EC-62BE885AAAA9}"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64757714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ACD99A40-5BED-4251-8E18-C9DD42D7A2A0}"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6783959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8F71305B-2FB7-411D-BCD8-F3BAE63040A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95980947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38899666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99334110-7444-40ED-B659-5542525CC5D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6765332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FAEEB95A-4AE1-4076-8F4C-658A4E4136E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83823045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80E38F19-5BC8-44E1-BD66-496BD427E8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6940392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133A4A5-8B18-4ACA-BBDF-7374C8715FA2}"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0340183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A2E2647-1A46-4C40-878B-326B13C8919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29315489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204F216-12C7-403D-A502-F2AF12009E9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03440460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26B7360-5620-42A7-8589-01E66FCC7FA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40212443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346 h 504"/>
                        <a:gd name="T2" fmla="*/ 573 w 2736"/>
                        <a:gd name="T3" fmla="*/ 115 h 504"/>
                        <a:gd name="T4" fmla="*/ 1177 w 2736"/>
                        <a:gd name="T5" fmla="*/ 16 h 504"/>
                        <a:gd name="T6" fmla="*/ 1813 w 2736"/>
                        <a:gd name="T7" fmla="*/ 16 h 504"/>
                        <a:gd name="T8" fmla="*/ 1802 w 2736"/>
                        <a:gd name="T9" fmla="*/ 71 h 504"/>
                        <a:gd name="T10" fmla="*/ 1169 w 2736"/>
                        <a:gd name="T11" fmla="*/ 71 h 504"/>
                        <a:gd name="T12" fmla="*/ 433 w 2736"/>
                        <a:gd name="T13" fmla="*/ 200 h 504"/>
                        <a:gd name="T14" fmla="*/ 0 w 2736"/>
                        <a:gd name="T15" fmla="*/ 3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218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6 h 504"/>
                        <a:gd name="T14" fmla="*/ 0 w 2736"/>
                        <a:gd name="T15" fmla="*/ 21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2 w 1769"/>
                        <a:gd name="T1" fmla="*/ 3 h 791"/>
                        <a:gd name="T2" fmla="*/ 207 w 1769"/>
                        <a:gd name="T3" fmla="*/ 24 h 791"/>
                        <a:gd name="T4" fmla="*/ 493 w 1769"/>
                        <a:gd name="T5" fmla="*/ 86 h 791"/>
                        <a:gd name="T6" fmla="*/ 687 w 1769"/>
                        <a:gd name="T7" fmla="*/ 187 h 791"/>
                        <a:gd name="T8" fmla="*/ 748 w 1769"/>
                        <a:gd name="T9" fmla="*/ 263 h 791"/>
                        <a:gd name="T10" fmla="*/ 720 w 1769"/>
                        <a:gd name="T11" fmla="*/ 340 h 791"/>
                        <a:gd name="T12" fmla="*/ 677 w 1769"/>
                        <a:gd name="T13" fmla="*/ 273 h 791"/>
                        <a:gd name="T14" fmla="*/ 592 w 1769"/>
                        <a:gd name="T15" fmla="*/ 196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3 w 1769"/>
                        <a:gd name="T1" fmla="*/ 5 h 791"/>
                        <a:gd name="T2" fmla="*/ 254 w 1769"/>
                        <a:gd name="T3" fmla="*/ 35 h 791"/>
                        <a:gd name="T4" fmla="*/ 606 w 1769"/>
                        <a:gd name="T5" fmla="*/ 124 h 791"/>
                        <a:gd name="T6" fmla="*/ 843 w 1769"/>
                        <a:gd name="T7" fmla="*/ 268 h 791"/>
                        <a:gd name="T8" fmla="*/ 919 w 1769"/>
                        <a:gd name="T9" fmla="*/ 377 h 791"/>
                        <a:gd name="T10" fmla="*/ 884 w 1769"/>
                        <a:gd name="T11" fmla="*/ 488 h 791"/>
                        <a:gd name="T12" fmla="*/ 832 w 1769"/>
                        <a:gd name="T13" fmla="*/ 392 h 791"/>
                        <a:gd name="T14" fmla="*/ 727 w 1769"/>
                        <a:gd name="T15" fmla="*/ 281 h 791"/>
                        <a:gd name="T16" fmla="*/ 581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348 h 504"/>
                        <a:gd name="T2" fmla="*/ 573 w 2736"/>
                        <a:gd name="T3" fmla="*/ 116 h 504"/>
                        <a:gd name="T4" fmla="*/ 1177 w 2736"/>
                        <a:gd name="T5" fmla="*/ 17 h 504"/>
                        <a:gd name="T6" fmla="*/ 1813 w 2736"/>
                        <a:gd name="T7" fmla="*/ 17 h 504"/>
                        <a:gd name="T8" fmla="*/ 1802 w 2736"/>
                        <a:gd name="T9" fmla="*/ 71 h 504"/>
                        <a:gd name="T10" fmla="*/ 1169 w 2736"/>
                        <a:gd name="T11" fmla="*/ 71 h 504"/>
                        <a:gd name="T12" fmla="*/ 433 w 2736"/>
                        <a:gd name="T13" fmla="*/ 202 h 504"/>
                        <a:gd name="T14" fmla="*/ 0 w 2736"/>
                        <a:gd name="T15" fmla="*/ 34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2 w 1769"/>
                        <a:gd name="T1" fmla="*/ 3 h 791"/>
                        <a:gd name="T2" fmla="*/ 207 w 1769"/>
                        <a:gd name="T3" fmla="*/ 24 h 791"/>
                        <a:gd name="T4" fmla="*/ 493 w 1769"/>
                        <a:gd name="T5" fmla="*/ 87 h 791"/>
                        <a:gd name="T6" fmla="*/ 687 w 1769"/>
                        <a:gd name="T7" fmla="*/ 188 h 791"/>
                        <a:gd name="T8" fmla="*/ 748 w 1769"/>
                        <a:gd name="T9" fmla="*/ 265 h 791"/>
                        <a:gd name="T10" fmla="*/ 720 w 1769"/>
                        <a:gd name="T11" fmla="*/ 342 h 791"/>
                        <a:gd name="T12" fmla="*/ 677 w 1769"/>
                        <a:gd name="T13" fmla="*/ 275 h 791"/>
                        <a:gd name="T14" fmla="*/ 592 w 1769"/>
                        <a:gd name="T15" fmla="*/ 197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215 h 504"/>
                        <a:gd name="T2" fmla="*/ 395 w 2736"/>
                        <a:gd name="T3" fmla="*/ 72 h 504"/>
                        <a:gd name="T4" fmla="*/ 812 w 2736"/>
                        <a:gd name="T5" fmla="*/ 10 h 504"/>
                        <a:gd name="T6" fmla="*/ 1251 w 2736"/>
                        <a:gd name="T7" fmla="*/ 10 h 504"/>
                        <a:gd name="T8" fmla="*/ 1244 w 2736"/>
                        <a:gd name="T9" fmla="*/ 44 h 504"/>
                        <a:gd name="T10" fmla="*/ 807 w 2736"/>
                        <a:gd name="T11" fmla="*/ 44 h 504"/>
                        <a:gd name="T12" fmla="*/ 299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2 w 1769"/>
                        <a:gd name="T1" fmla="*/ 3 h 791"/>
                        <a:gd name="T2" fmla="*/ 184 w 1769"/>
                        <a:gd name="T3" fmla="*/ 24 h 791"/>
                        <a:gd name="T4" fmla="*/ 440 w 1769"/>
                        <a:gd name="T5" fmla="*/ 86 h 791"/>
                        <a:gd name="T6" fmla="*/ 612 w 1769"/>
                        <a:gd name="T7" fmla="*/ 185 h 791"/>
                        <a:gd name="T8" fmla="*/ 667 w 1769"/>
                        <a:gd name="T9" fmla="*/ 261 h 791"/>
                        <a:gd name="T10" fmla="*/ 642 w 1769"/>
                        <a:gd name="T11" fmla="*/ 337 h 791"/>
                        <a:gd name="T12" fmla="*/ 604 w 1769"/>
                        <a:gd name="T13" fmla="*/ 271 h 791"/>
                        <a:gd name="T14" fmla="*/ 528 w 1769"/>
                        <a:gd name="T15" fmla="*/ 195 h 791"/>
                        <a:gd name="T16" fmla="*/ 421 w 1769"/>
                        <a:gd name="T17" fmla="*/ 127 h 791"/>
                        <a:gd name="T18" fmla="*/ 221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215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2 w 1769"/>
                        <a:gd name="T1" fmla="*/ 3 h 791"/>
                        <a:gd name="T2" fmla="*/ 182 w 1769"/>
                        <a:gd name="T3" fmla="*/ 24 h 791"/>
                        <a:gd name="T4" fmla="*/ 434 w 1769"/>
                        <a:gd name="T5" fmla="*/ 86 h 791"/>
                        <a:gd name="T6" fmla="*/ 604 w 1769"/>
                        <a:gd name="T7" fmla="*/ 185 h 791"/>
                        <a:gd name="T8" fmla="*/ 658 w 1769"/>
                        <a:gd name="T9" fmla="*/ 261 h 791"/>
                        <a:gd name="T10" fmla="*/ 633 w 1769"/>
                        <a:gd name="T11" fmla="*/ 337 h 791"/>
                        <a:gd name="T12" fmla="*/ 596 w 1769"/>
                        <a:gd name="T13" fmla="*/ 271 h 791"/>
                        <a:gd name="T14" fmla="*/ 521 w 1769"/>
                        <a:gd name="T15" fmla="*/ 195 h 791"/>
                        <a:gd name="T16" fmla="*/ 416 w 1769"/>
                        <a:gd name="T17" fmla="*/ 127 h 791"/>
                        <a:gd name="T18" fmla="*/ 218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144 h 504"/>
                      <a:gd name="T2" fmla="*/ 324 w 2736"/>
                      <a:gd name="T3" fmla="*/ 48 h 504"/>
                      <a:gd name="T4" fmla="*/ 666 w 2736"/>
                      <a:gd name="T5" fmla="*/ 7 h 504"/>
                      <a:gd name="T6" fmla="*/ 1026 w 2736"/>
                      <a:gd name="T7" fmla="*/ 7 h 504"/>
                      <a:gd name="T8" fmla="*/ 1020 w 2736"/>
                      <a:gd name="T9" fmla="*/ 29 h 504"/>
                      <a:gd name="T10" fmla="*/ 662 w 2736"/>
                      <a:gd name="T11" fmla="*/ 29 h 504"/>
                      <a:gd name="T12" fmla="*/ 245 w 2736"/>
                      <a:gd name="T13" fmla="*/ 83 h 504"/>
                      <a:gd name="T14" fmla="*/ 0 w 2736"/>
                      <a:gd name="T15" fmla="*/ 1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2 w 1769"/>
                      <a:gd name="T1" fmla="*/ 2 h 791"/>
                      <a:gd name="T2" fmla="*/ 151 w 1769"/>
                      <a:gd name="T3" fmla="*/ 16 h 791"/>
                      <a:gd name="T4" fmla="*/ 361 w 1769"/>
                      <a:gd name="T5" fmla="*/ 58 h 791"/>
                      <a:gd name="T6" fmla="*/ 503 w 1769"/>
                      <a:gd name="T7" fmla="*/ 125 h 791"/>
                      <a:gd name="T8" fmla="*/ 548 w 1769"/>
                      <a:gd name="T9" fmla="*/ 176 h 791"/>
                      <a:gd name="T10" fmla="*/ 527 w 1769"/>
                      <a:gd name="T11" fmla="*/ 228 h 791"/>
                      <a:gd name="T12" fmla="*/ 496 w 1769"/>
                      <a:gd name="T13" fmla="*/ 183 h 791"/>
                      <a:gd name="T14" fmla="*/ 433 w 1769"/>
                      <a:gd name="T15" fmla="*/ 131 h 791"/>
                      <a:gd name="T16" fmla="*/ 346 w 1769"/>
                      <a:gd name="T17" fmla="*/ 86 h 791"/>
                      <a:gd name="T18" fmla="*/ 181 w 1769"/>
                      <a:gd name="T19" fmla="*/ 44 h 791"/>
                      <a:gd name="T20" fmla="*/ 0 w 1769"/>
                      <a:gd name="T21" fmla="*/ 22 h 791"/>
                      <a:gd name="T22" fmla="*/ 2 w 1769"/>
                      <a:gd name="T23" fmla="*/ 2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2 w 1769"/>
                        <a:gd name="T1" fmla="*/ 3 h 791"/>
                        <a:gd name="T2" fmla="*/ 156 w 1769"/>
                        <a:gd name="T3" fmla="*/ 20 h 791"/>
                        <a:gd name="T4" fmla="*/ 373 w 1769"/>
                        <a:gd name="T5" fmla="*/ 73 h 791"/>
                        <a:gd name="T6" fmla="*/ 519 w 1769"/>
                        <a:gd name="T7" fmla="*/ 157 h 791"/>
                        <a:gd name="T8" fmla="*/ 566 w 1769"/>
                        <a:gd name="T9" fmla="*/ 222 h 791"/>
                        <a:gd name="T10" fmla="*/ 544 w 1769"/>
                        <a:gd name="T11" fmla="*/ 287 h 791"/>
                        <a:gd name="T12" fmla="*/ 512 w 1769"/>
                        <a:gd name="T13" fmla="*/ 230 h 791"/>
                        <a:gd name="T14" fmla="*/ 448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2 w 1769"/>
                        <a:gd name="T1" fmla="*/ 4 h 791"/>
                        <a:gd name="T2" fmla="*/ 170 w 1769"/>
                        <a:gd name="T3" fmla="*/ 30 h 791"/>
                        <a:gd name="T4" fmla="*/ 406 w 1769"/>
                        <a:gd name="T5" fmla="*/ 107 h 791"/>
                        <a:gd name="T6" fmla="*/ 566 w 1769"/>
                        <a:gd name="T7" fmla="*/ 231 h 791"/>
                        <a:gd name="T8" fmla="*/ 616 w 1769"/>
                        <a:gd name="T9" fmla="*/ 326 h 791"/>
                        <a:gd name="T10" fmla="*/ 593 w 1769"/>
                        <a:gd name="T11" fmla="*/ 421 h 791"/>
                        <a:gd name="T12" fmla="*/ 558 w 1769"/>
                        <a:gd name="T13" fmla="*/ 338 h 791"/>
                        <a:gd name="T14" fmla="*/ 488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1 w 1769"/>
                        <a:gd name="T1" fmla="*/ 1 h 791"/>
                        <a:gd name="T2" fmla="*/ 140 w 1769"/>
                        <a:gd name="T3" fmla="*/ 9 h 791"/>
                        <a:gd name="T4" fmla="*/ 335 w 1769"/>
                        <a:gd name="T5" fmla="*/ 34 h 791"/>
                        <a:gd name="T6" fmla="*/ 466 w 1769"/>
                        <a:gd name="T7" fmla="*/ 73 h 791"/>
                        <a:gd name="T8" fmla="*/ 508 w 1769"/>
                        <a:gd name="T9" fmla="*/ 103 h 791"/>
                        <a:gd name="T10" fmla="*/ 489 w 1769"/>
                        <a:gd name="T11" fmla="*/ 133 h 791"/>
                        <a:gd name="T12" fmla="*/ 460 w 1769"/>
                        <a:gd name="T13" fmla="*/ 107 h 791"/>
                        <a:gd name="T14" fmla="*/ 402 w 1769"/>
                        <a:gd name="T15" fmla="*/ 77 h 791"/>
                        <a:gd name="T16" fmla="*/ 321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311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2 w 1769"/>
                        <a:gd name="T1" fmla="*/ 5 h 791"/>
                        <a:gd name="T2" fmla="*/ 242 w 1769"/>
                        <a:gd name="T3" fmla="*/ 33 h 791"/>
                        <a:gd name="T4" fmla="*/ 578 w 1769"/>
                        <a:gd name="T5" fmla="*/ 118 h 791"/>
                        <a:gd name="T6" fmla="*/ 805 w 1769"/>
                        <a:gd name="T7" fmla="*/ 256 h 791"/>
                        <a:gd name="T8" fmla="*/ 878 w 1769"/>
                        <a:gd name="T9" fmla="*/ 360 h 791"/>
                        <a:gd name="T10" fmla="*/ 844 w 1769"/>
                        <a:gd name="T11" fmla="*/ 466 h 791"/>
                        <a:gd name="T12" fmla="*/ 794 w 1769"/>
                        <a:gd name="T13" fmla="*/ 374 h 791"/>
                        <a:gd name="T14" fmla="*/ 694 w 1769"/>
                        <a:gd name="T15" fmla="*/ 269 h 791"/>
                        <a:gd name="T16" fmla="*/ 554 w 1769"/>
                        <a:gd name="T17" fmla="*/ 175 h 791"/>
                        <a:gd name="T18" fmla="*/ 290 w 1769"/>
                        <a:gd name="T19" fmla="*/ 90 h 791"/>
                        <a:gd name="T20" fmla="*/ 0 w 1769"/>
                        <a:gd name="T21" fmla="*/ 45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246 h 504"/>
                        <a:gd name="T2" fmla="*/ 505 w 2736"/>
                        <a:gd name="T3" fmla="*/ 82 h 504"/>
                        <a:gd name="T4" fmla="*/ 1039 w 2736"/>
                        <a:gd name="T5" fmla="*/ 12 h 504"/>
                        <a:gd name="T6" fmla="*/ 1600 w 2736"/>
                        <a:gd name="T7" fmla="*/ 12 h 504"/>
                        <a:gd name="T8" fmla="*/ 1591 w 2736"/>
                        <a:gd name="T9" fmla="*/ 50 h 504"/>
                        <a:gd name="T10" fmla="*/ 1032 w 2736"/>
                        <a:gd name="T11" fmla="*/ 50 h 504"/>
                        <a:gd name="T12" fmla="*/ 38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2 w 1769"/>
                        <a:gd name="T1" fmla="*/ 4 h 791"/>
                        <a:gd name="T2" fmla="*/ 217 w 1769"/>
                        <a:gd name="T3" fmla="*/ 27 h 791"/>
                        <a:gd name="T4" fmla="*/ 517 w 1769"/>
                        <a:gd name="T5" fmla="*/ 97 h 791"/>
                        <a:gd name="T6" fmla="*/ 719 w 1769"/>
                        <a:gd name="T7" fmla="*/ 210 h 791"/>
                        <a:gd name="T8" fmla="*/ 784 w 1769"/>
                        <a:gd name="T9" fmla="*/ 296 h 791"/>
                        <a:gd name="T10" fmla="*/ 754 w 1769"/>
                        <a:gd name="T11" fmla="*/ 383 h 791"/>
                        <a:gd name="T12" fmla="*/ 710 w 1769"/>
                        <a:gd name="T13" fmla="*/ 308 h 791"/>
                        <a:gd name="T14" fmla="*/ 620 w 1769"/>
                        <a:gd name="T15" fmla="*/ 221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180 w 36729"/>
                      <a:gd name="T1" fmla="*/ 94 h 21600"/>
                      <a:gd name="T2" fmla="*/ 0 w 36729"/>
                      <a:gd name="T3" fmla="*/ 110 h 21600"/>
                      <a:gd name="T4" fmla="*/ 87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2 h 22305"/>
                      <a:gd name="T2" fmla="*/ 133 w 30473"/>
                      <a:gd name="T3" fmla="*/ 254 h 22305"/>
                      <a:gd name="T4" fmla="*/ 39 w 30473"/>
                      <a:gd name="T5" fmla="*/ 246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51 h 22305"/>
                      <a:gd name="T2" fmla="*/ 58 w 34812"/>
                      <a:gd name="T3" fmla="*/ 254 h 22305"/>
                      <a:gd name="T4" fmla="*/ 2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71 h 22305"/>
                      <a:gd name="T2" fmla="*/ 175 w 36830"/>
                      <a:gd name="T3" fmla="*/ 254 h 22305"/>
                      <a:gd name="T4" fmla="*/ 73 w 36830"/>
                      <a:gd name="T5" fmla="*/ 246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14 h 21600"/>
                      <a:gd name="T2" fmla="*/ 107 w 31881"/>
                      <a:gd name="T3" fmla="*/ 55 h 21600"/>
                      <a:gd name="T4" fmla="*/ 61 w 31881"/>
                      <a:gd name="T5" fmla="*/ 246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51 h 21600"/>
                      <a:gd name="T2" fmla="*/ 19 w 31146"/>
                      <a:gd name="T3" fmla="*/ 109 h 21600"/>
                      <a:gd name="T4" fmla="*/ 8 w 31146"/>
                      <a:gd name="T5" fmla="*/ 24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41 h 2368"/>
                      <a:gd name="T2" fmla="*/ 129 w 776"/>
                      <a:gd name="T3" fmla="*/ 10 h 2368"/>
                      <a:gd name="T4" fmla="*/ 52 w 776"/>
                      <a:gd name="T5" fmla="*/ 103 h 2368"/>
                      <a:gd name="T6" fmla="*/ 181 w 776"/>
                      <a:gd name="T7" fmla="*/ 103 h 2368"/>
                      <a:gd name="T8" fmla="*/ 103 w 776"/>
                      <a:gd name="T9" fmla="*/ 196 h 2368"/>
                      <a:gd name="T10" fmla="*/ 207 w 776"/>
                      <a:gd name="T11" fmla="*/ 227 h 2368"/>
                      <a:gd name="T12" fmla="*/ 155 w 776"/>
                      <a:gd name="T13" fmla="*/ 288 h 2368"/>
                      <a:gd name="T14" fmla="*/ 259 w 776"/>
                      <a:gd name="T15" fmla="*/ 319 h 2368"/>
                      <a:gd name="T16" fmla="*/ 207 w 776"/>
                      <a:gd name="T17" fmla="*/ 381 h 2368"/>
                      <a:gd name="T18" fmla="*/ 284 w 776"/>
                      <a:gd name="T19" fmla="*/ 412 h 2368"/>
                      <a:gd name="T20" fmla="*/ 259 w 776"/>
                      <a:gd name="T21" fmla="*/ 474 h 2368"/>
                      <a:gd name="T22" fmla="*/ 310 w 776"/>
                      <a:gd name="T23" fmla="*/ 535 h 2368"/>
                      <a:gd name="T24" fmla="*/ 310 w 776"/>
                      <a:gd name="T25" fmla="*/ 597 h 2368"/>
                      <a:gd name="T26" fmla="*/ 362 w 776"/>
                      <a:gd name="T27" fmla="*/ 690 h 2368"/>
                      <a:gd name="T28" fmla="*/ 336 w 776"/>
                      <a:gd name="T29" fmla="*/ 783 h 2368"/>
                      <a:gd name="T30" fmla="*/ 388 w 776"/>
                      <a:gd name="T31" fmla="*/ 844 h 2368"/>
                      <a:gd name="T32" fmla="*/ 362 w 776"/>
                      <a:gd name="T33" fmla="*/ 937 h 2368"/>
                      <a:gd name="T34" fmla="*/ 388 w 776"/>
                      <a:gd name="T35" fmla="*/ 1030 h 2368"/>
                      <a:gd name="T36" fmla="*/ 362 w 776"/>
                      <a:gd name="T37" fmla="*/ 1092 h 2368"/>
                      <a:gd name="T38" fmla="*/ 414 w 776"/>
                      <a:gd name="T39" fmla="*/ 1184 h 2368"/>
                      <a:gd name="T40" fmla="*/ 388 w 776"/>
                      <a:gd name="T41" fmla="*/ 1277 h 2368"/>
                      <a:gd name="T42" fmla="*/ 414 w 776"/>
                      <a:gd name="T43" fmla="*/ 1400 h 2368"/>
                      <a:gd name="T44" fmla="*/ 388 w 776"/>
                      <a:gd name="T45" fmla="*/ 1431 h 2368"/>
                      <a:gd name="T46" fmla="*/ 41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23 h 2368"/>
                    <a:gd name="T2" fmla="*/ 137 w 776"/>
                    <a:gd name="T3" fmla="*/ 6 h 2368"/>
                    <a:gd name="T4" fmla="*/ 55 w 776"/>
                    <a:gd name="T5" fmla="*/ 57 h 2368"/>
                    <a:gd name="T6" fmla="*/ 192 w 776"/>
                    <a:gd name="T7" fmla="*/ 57 h 2368"/>
                    <a:gd name="T8" fmla="*/ 110 w 776"/>
                    <a:gd name="T9" fmla="*/ 107 h 2368"/>
                    <a:gd name="T10" fmla="*/ 219 w 776"/>
                    <a:gd name="T11" fmla="*/ 124 h 2368"/>
                    <a:gd name="T12" fmla="*/ 164 w 776"/>
                    <a:gd name="T13" fmla="*/ 158 h 2368"/>
                    <a:gd name="T14" fmla="*/ 274 w 776"/>
                    <a:gd name="T15" fmla="*/ 175 h 2368"/>
                    <a:gd name="T16" fmla="*/ 219 w 776"/>
                    <a:gd name="T17" fmla="*/ 209 h 2368"/>
                    <a:gd name="T18" fmla="*/ 301 w 776"/>
                    <a:gd name="T19" fmla="*/ 226 h 2368"/>
                    <a:gd name="T20" fmla="*/ 274 w 776"/>
                    <a:gd name="T21" fmla="*/ 260 h 2368"/>
                    <a:gd name="T22" fmla="*/ 329 w 776"/>
                    <a:gd name="T23" fmla="*/ 294 h 2368"/>
                    <a:gd name="T24" fmla="*/ 329 w 776"/>
                    <a:gd name="T25" fmla="*/ 328 h 2368"/>
                    <a:gd name="T26" fmla="*/ 384 w 776"/>
                    <a:gd name="T27" fmla="*/ 379 h 2368"/>
                    <a:gd name="T28" fmla="*/ 356 w 776"/>
                    <a:gd name="T29" fmla="*/ 430 h 2368"/>
                    <a:gd name="T30" fmla="*/ 411 w 776"/>
                    <a:gd name="T31" fmla="*/ 464 h 2368"/>
                    <a:gd name="T32" fmla="*/ 384 w 776"/>
                    <a:gd name="T33" fmla="*/ 515 h 2368"/>
                    <a:gd name="T34" fmla="*/ 411 w 776"/>
                    <a:gd name="T35" fmla="*/ 566 h 2368"/>
                    <a:gd name="T36" fmla="*/ 384 w 776"/>
                    <a:gd name="T37" fmla="*/ 599 h 2368"/>
                    <a:gd name="T38" fmla="*/ 438 w 776"/>
                    <a:gd name="T39" fmla="*/ 650 h 2368"/>
                    <a:gd name="T40" fmla="*/ 411 w 776"/>
                    <a:gd name="T41" fmla="*/ 701 h 2368"/>
                    <a:gd name="T42" fmla="*/ 438 w 776"/>
                    <a:gd name="T43" fmla="*/ 769 h 2368"/>
                    <a:gd name="T44" fmla="*/ 411 w 776"/>
                    <a:gd name="T45" fmla="*/ 786 h 2368"/>
                    <a:gd name="T46" fmla="*/ 438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 w 21600"/>
                  <a:gd name="T1" fmla="*/ 0 h 21602"/>
                  <a:gd name="T2" fmla="*/ 208 w 21600"/>
                  <a:gd name="T3" fmla="*/ 246 h 21602"/>
                  <a:gd name="T4" fmla="*/ 0 w 21600"/>
                  <a:gd name="T5" fmla="*/ 238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5 h 22305"/>
                  <a:gd name="T2" fmla="*/ 53 w 28940"/>
                  <a:gd name="T3" fmla="*/ 254 h 22305"/>
                  <a:gd name="T4" fmla="*/ 14 w 28940"/>
                  <a:gd name="T5" fmla="*/ 246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8 h 22305"/>
                  <a:gd name="T2" fmla="*/ 164 w 34455"/>
                  <a:gd name="T3" fmla="*/ 254 h 22305"/>
                  <a:gd name="T4" fmla="*/ 61 w 34455"/>
                  <a:gd name="T5" fmla="*/ 246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51 h 22305"/>
                  <a:gd name="T2" fmla="*/ 4 w 34812"/>
                  <a:gd name="T3" fmla="*/ 254 h 22305"/>
                  <a:gd name="T4" fmla="*/ 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51 h 22305"/>
                  <a:gd name="T2" fmla="*/ 29 w 34812"/>
                  <a:gd name="T3" fmla="*/ 254 h 22305"/>
                  <a:gd name="T4" fmla="*/ 11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23 h 2368"/>
                  <a:gd name="T2" fmla="*/ 136 w 776"/>
                  <a:gd name="T3" fmla="*/ 6 h 2368"/>
                  <a:gd name="T4" fmla="*/ 55 w 776"/>
                  <a:gd name="T5" fmla="*/ 57 h 2368"/>
                  <a:gd name="T6" fmla="*/ 191 w 776"/>
                  <a:gd name="T7" fmla="*/ 57 h 2368"/>
                  <a:gd name="T8" fmla="*/ 109 w 776"/>
                  <a:gd name="T9" fmla="*/ 108 h 2368"/>
                  <a:gd name="T10" fmla="*/ 218 w 776"/>
                  <a:gd name="T11" fmla="*/ 125 h 2368"/>
                  <a:gd name="T12" fmla="*/ 164 w 776"/>
                  <a:gd name="T13" fmla="*/ 159 h 2368"/>
                  <a:gd name="T14" fmla="*/ 273 w 776"/>
                  <a:gd name="T15" fmla="*/ 176 h 2368"/>
                  <a:gd name="T16" fmla="*/ 218 w 776"/>
                  <a:gd name="T17" fmla="*/ 210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600 h 2368"/>
                  <a:gd name="T38" fmla="*/ 436 w 776"/>
                  <a:gd name="T39" fmla="*/ 651 h 2368"/>
                  <a:gd name="T40" fmla="*/ 409 w 776"/>
                  <a:gd name="T41" fmla="*/ 702 h 2368"/>
                  <a:gd name="T42" fmla="*/ 436 w 776"/>
                  <a:gd name="T43" fmla="*/ 770 h 2368"/>
                  <a:gd name="T44" fmla="*/ 409 w 776"/>
                  <a:gd name="T45" fmla="*/ 787 h 2368"/>
                  <a:gd name="T46" fmla="*/ 436 w 776"/>
                  <a:gd name="T47" fmla="*/ 83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41 h 2368"/>
                  <a:gd name="T2" fmla="*/ 336 w 776"/>
                  <a:gd name="T3" fmla="*/ 10 h 2368"/>
                  <a:gd name="T4" fmla="*/ 134 w 776"/>
                  <a:gd name="T5" fmla="*/ 103 h 2368"/>
                  <a:gd name="T6" fmla="*/ 470 w 776"/>
                  <a:gd name="T7" fmla="*/ 103 h 2368"/>
                  <a:gd name="T8" fmla="*/ 268 w 776"/>
                  <a:gd name="T9" fmla="*/ 196 h 2368"/>
                  <a:gd name="T10" fmla="*/ 537 w 776"/>
                  <a:gd name="T11" fmla="*/ 227 h 2368"/>
                  <a:gd name="T12" fmla="*/ 403 w 776"/>
                  <a:gd name="T13" fmla="*/ 288 h 2368"/>
                  <a:gd name="T14" fmla="*/ 671 w 776"/>
                  <a:gd name="T15" fmla="*/ 319 h 2368"/>
                  <a:gd name="T16" fmla="*/ 537 w 776"/>
                  <a:gd name="T17" fmla="*/ 381 h 2368"/>
                  <a:gd name="T18" fmla="*/ 738 w 776"/>
                  <a:gd name="T19" fmla="*/ 412 h 2368"/>
                  <a:gd name="T20" fmla="*/ 671 w 776"/>
                  <a:gd name="T21" fmla="*/ 474 h 2368"/>
                  <a:gd name="T22" fmla="*/ 805 w 776"/>
                  <a:gd name="T23" fmla="*/ 535 h 2368"/>
                  <a:gd name="T24" fmla="*/ 805 w 776"/>
                  <a:gd name="T25" fmla="*/ 597 h 2368"/>
                  <a:gd name="T26" fmla="*/ 940 w 776"/>
                  <a:gd name="T27" fmla="*/ 690 h 2368"/>
                  <a:gd name="T28" fmla="*/ 872 w 776"/>
                  <a:gd name="T29" fmla="*/ 783 h 2368"/>
                  <a:gd name="T30" fmla="*/ 1007 w 776"/>
                  <a:gd name="T31" fmla="*/ 844 h 2368"/>
                  <a:gd name="T32" fmla="*/ 940 w 776"/>
                  <a:gd name="T33" fmla="*/ 937 h 2368"/>
                  <a:gd name="T34" fmla="*/ 1007 w 776"/>
                  <a:gd name="T35" fmla="*/ 1030 h 2368"/>
                  <a:gd name="T36" fmla="*/ 940 w 776"/>
                  <a:gd name="T37" fmla="*/ 1092 h 2368"/>
                  <a:gd name="T38" fmla="*/ 1074 w 776"/>
                  <a:gd name="T39" fmla="*/ 1184 h 2368"/>
                  <a:gd name="T40" fmla="*/ 1007 w 776"/>
                  <a:gd name="T41" fmla="*/ 1277 h 2368"/>
                  <a:gd name="T42" fmla="*/ 1074 w 776"/>
                  <a:gd name="T43" fmla="*/ 1400 h 2368"/>
                  <a:gd name="T44" fmla="*/ 1007 w 776"/>
                  <a:gd name="T45" fmla="*/ 1431 h 2368"/>
                  <a:gd name="T46" fmla="*/ 107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41 h 2368"/>
                  <a:gd name="T2" fmla="*/ 215 w 776"/>
                  <a:gd name="T3" fmla="*/ 10 h 2368"/>
                  <a:gd name="T4" fmla="*/ 86 w 776"/>
                  <a:gd name="T5" fmla="*/ 103 h 2368"/>
                  <a:gd name="T6" fmla="*/ 301 w 776"/>
                  <a:gd name="T7" fmla="*/ 103 h 2368"/>
                  <a:gd name="T8" fmla="*/ 172 w 776"/>
                  <a:gd name="T9" fmla="*/ 196 h 2368"/>
                  <a:gd name="T10" fmla="*/ 344 w 776"/>
                  <a:gd name="T11" fmla="*/ 227 h 2368"/>
                  <a:gd name="T12" fmla="*/ 258 w 776"/>
                  <a:gd name="T13" fmla="*/ 288 h 2368"/>
                  <a:gd name="T14" fmla="*/ 431 w 776"/>
                  <a:gd name="T15" fmla="*/ 319 h 2368"/>
                  <a:gd name="T16" fmla="*/ 344 w 776"/>
                  <a:gd name="T17" fmla="*/ 381 h 2368"/>
                  <a:gd name="T18" fmla="*/ 474 w 776"/>
                  <a:gd name="T19" fmla="*/ 412 h 2368"/>
                  <a:gd name="T20" fmla="*/ 431 w 776"/>
                  <a:gd name="T21" fmla="*/ 474 h 2368"/>
                  <a:gd name="T22" fmla="*/ 517 w 776"/>
                  <a:gd name="T23" fmla="*/ 535 h 2368"/>
                  <a:gd name="T24" fmla="*/ 517 w 776"/>
                  <a:gd name="T25" fmla="*/ 597 h 2368"/>
                  <a:gd name="T26" fmla="*/ 603 w 776"/>
                  <a:gd name="T27" fmla="*/ 690 h 2368"/>
                  <a:gd name="T28" fmla="*/ 560 w 776"/>
                  <a:gd name="T29" fmla="*/ 783 h 2368"/>
                  <a:gd name="T30" fmla="*/ 646 w 776"/>
                  <a:gd name="T31" fmla="*/ 844 h 2368"/>
                  <a:gd name="T32" fmla="*/ 603 w 776"/>
                  <a:gd name="T33" fmla="*/ 937 h 2368"/>
                  <a:gd name="T34" fmla="*/ 646 w 776"/>
                  <a:gd name="T35" fmla="*/ 1030 h 2368"/>
                  <a:gd name="T36" fmla="*/ 603 w 776"/>
                  <a:gd name="T37" fmla="*/ 1092 h 2368"/>
                  <a:gd name="T38" fmla="*/ 689 w 776"/>
                  <a:gd name="T39" fmla="*/ 1184 h 2368"/>
                  <a:gd name="T40" fmla="*/ 646 w 776"/>
                  <a:gd name="T41" fmla="*/ 1277 h 2368"/>
                  <a:gd name="T42" fmla="*/ 689 w 776"/>
                  <a:gd name="T43" fmla="*/ 1400 h 2368"/>
                  <a:gd name="T44" fmla="*/ 646 w 776"/>
                  <a:gd name="T45" fmla="*/ 1431 h 2368"/>
                  <a:gd name="T46" fmla="*/ 689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43 h 2368"/>
                  <a:gd name="T2" fmla="*/ 311 w 776"/>
                  <a:gd name="T3" fmla="*/ 11 h 2368"/>
                  <a:gd name="T4" fmla="*/ 125 w 776"/>
                  <a:gd name="T5" fmla="*/ 108 h 2368"/>
                  <a:gd name="T6" fmla="*/ 436 w 776"/>
                  <a:gd name="T7" fmla="*/ 108 h 2368"/>
                  <a:gd name="T8" fmla="*/ 249 w 776"/>
                  <a:gd name="T9" fmla="*/ 206 h 2368"/>
                  <a:gd name="T10" fmla="*/ 498 w 776"/>
                  <a:gd name="T11" fmla="*/ 238 h 2368"/>
                  <a:gd name="T12" fmla="*/ 374 w 776"/>
                  <a:gd name="T13" fmla="*/ 303 h 2368"/>
                  <a:gd name="T14" fmla="*/ 623 w 776"/>
                  <a:gd name="T15" fmla="*/ 335 h 2368"/>
                  <a:gd name="T16" fmla="*/ 498 w 776"/>
                  <a:gd name="T17" fmla="*/ 400 h 2368"/>
                  <a:gd name="T18" fmla="*/ 685 w 776"/>
                  <a:gd name="T19" fmla="*/ 433 h 2368"/>
                  <a:gd name="T20" fmla="*/ 623 w 776"/>
                  <a:gd name="T21" fmla="*/ 498 h 2368"/>
                  <a:gd name="T22" fmla="*/ 747 w 776"/>
                  <a:gd name="T23" fmla="*/ 563 h 2368"/>
                  <a:gd name="T24" fmla="*/ 747 w 776"/>
                  <a:gd name="T25" fmla="*/ 627 h 2368"/>
                  <a:gd name="T26" fmla="*/ 872 w 776"/>
                  <a:gd name="T27" fmla="*/ 725 h 2368"/>
                  <a:gd name="T28" fmla="*/ 810 w 776"/>
                  <a:gd name="T29" fmla="*/ 822 h 2368"/>
                  <a:gd name="T30" fmla="*/ 934 w 776"/>
                  <a:gd name="T31" fmla="*/ 887 h 2368"/>
                  <a:gd name="T32" fmla="*/ 872 w 776"/>
                  <a:gd name="T33" fmla="*/ 984 h 2368"/>
                  <a:gd name="T34" fmla="*/ 934 w 776"/>
                  <a:gd name="T35" fmla="*/ 1082 h 2368"/>
                  <a:gd name="T36" fmla="*/ 872 w 776"/>
                  <a:gd name="T37" fmla="*/ 1147 h 2368"/>
                  <a:gd name="T38" fmla="*/ 997 w 776"/>
                  <a:gd name="T39" fmla="*/ 1244 h 2368"/>
                  <a:gd name="T40" fmla="*/ 934 w 776"/>
                  <a:gd name="T41" fmla="*/ 1341 h 2368"/>
                  <a:gd name="T42" fmla="*/ 997 w 776"/>
                  <a:gd name="T43" fmla="*/ 1471 h 2368"/>
                  <a:gd name="T44" fmla="*/ 934 w 776"/>
                  <a:gd name="T45" fmla="*/ 1504 h 2368"/>
                  <a:gd name="T46" fmla="*/ 997 w 776"/>
                  <a:gd name="T47" fmla="*/ 160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29 h 2368"/>
                  <a:gd name="T2" fmla="*/ 469 w 776"/>
                  <a:gd name="T3" fmla="*/ 7 h 2368"/>
                  <a:gd name="T4" fmla="*/ 188 w 776"/>
                  <a:gd name="T5" fmla="*/ 72 h 2368"/>
                  <a:gd name="T6" fmla="*/ 657 w 776"/>
                  <a:gd name="T7" fmla="*/ 72 h 2368"/>
                  <a:gd name="T8" fmla="*/ 376 w 776"/>
                  <a:gd name="T9" fmla="*/ 137 h 2368"/>
                  <a:gd name="T10" fmla="*/ 751 w 776"/>
                  <a:gd name="T11" fmla="*/ 159 h 2368"/>
                  <a:gd name="T12" fmla="*/ 563 w 776"/>
                  <a:gd name="T13" fmla="*/ 202 h 2368"/>
                  <a:gd name="T14" fmla="*/ 939 w 776"/>
                  <a:gd name="T15" fmla="*/ 223 h 2368"/>
                  <a:gd name="T16" fmla="*/ 751 w 776"/>
                  <a:gd name="T17" fmla="*/ 267 h 2368"/>
                  <a:gd name="T18" fmla="*/ 1033 w 776"/>
                  <a:gd name="T19" fmla="*/ 288 h 2368"/>
                  <a:gd name="T20" fmla="*/ 939 w 776"/>
                  <a:gd name="T21" fmla="*/ 332 h 2368"/>
                  <a:gd name="T22" fmla="*/ 1127 w 776"/>
                  <a:gd name="T23" fmla="*/ 375 h 2368"/>
                  <a:gd name="T24" fmla="*/ 1127 w 776"/>
                  <a:gd name="T25" fmla="*/ 418 h 2368"/>
                  <a:gd name="T26" fmla="*/ 1315 w 776"/>
                  <a:gd name="T27" fmla="*/ 483 h 2368"/>
                  <a:gd name="T28" fmla="*/ 1221 w 776"/>
                  <a:gd name="T29" fmla="*/ 548 h 2368"/>
                  <a:gd name="T30" fmla="*/ 1408 w 776"/>
                  <a:gd name="T31" fmla="*/ 591 h 2368"/>
                  <a:gd name="T32" fmla="*/ 1315 w 776"/>
                  <a:gd name="T33" fmla="*/ 656 h 2368"/>
                  <a:gd name="T34" fmla="*/ 1408 w 776"/>
                  <a:gd name="T35" fmla="*/ 721 h 2368"/>
                  <a:gd name="T36" fmla="*/ 1315 w 776"/>
                  <a:gd name="T37" fmla="*/ 764 h 2368"/>
                  <a:gd name="T38" fmla="*/ 1502 w 776"/>
                  <a:gd name="T39" fmla="*/ 829 h 2368"/>
                  <a:gd name="T40" fmla="*/ 1408 w 776"/>
                  <a:gd name="T41" fmla="*/ 894 h 2368"/>
                  <a:gd name="T42" fmla="*/ 1502 w 776"/>
                  <a:gd name="T43" fmla="*/ 980 h 2368"/>
                  <a:gd name="T44" fmla="*/ 1408 w 776"/>
                  <a:gd name="T45" fmla="*/ 1002 h 2368"/>
                  <a:gd name="T46" fmla="*/ 1502 w 776"/>
                  <a:gd name="T47" fmla="*/ 106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39 h 2368"/>
                  <a:gd name="T2" fmla="*/ 205 w 776"/>
                  <a:gd name="T3" fmla="*/ 10 h 2368"/>
                  <a:gd name="T4" fmla="*/ 82 w 776"/>
                  <a:gd name="T5" fmla="*/ 97 h 2368"/>
                  <a:gd name="T6" fmla="*/ 288 w 776"/>
                  <a:gd name="T7" fmla="*/ 97 h 2368"/>
                  <a:gd name="T8" fmla="*/ 164 w 776"/>
                  <a:gd name="T9" fmla="*/ 184 h 2368"/>
                  <a:gd name="T10" fmla="*/ 329 w 776"/>
                  <a:gd name="T11" fmla="*/ 213 h 2368"/>
                  <a:gd name="T12" fmla="*/ 246 w 776"/>
                  <a:gd name="T13" fmla="*/ 271 h 2368"/>
                  <a:gd name="T14" fmla="*/ 411 w 776"/>
                  <a:gd name="T15" fmla="*/ 300 h 2368"/>
                  <a:gd name="T16" fmla="*/ 329 w 776"/>
                  <a:gd name="T17" fmla="*/ 359 h 2368"/>
                  <a:gd name="T18" fmla="*/ 452 w 776"/>
                  <a:gd name="T19" fmla="*/ 388 h 2368"/>
                  <a:gd name="T20" fmla="*/ 411 w 776"/>
                  <a:gd name="T21" fmla="*/ 446 h 2368"/>
                  <a:gd name="T22" fmla="*/ 493 w 776"/>
                  <a:gd name="T23" fmla="*/ 504 h 2368"/>
                  <a:gd name="T24" fmla="*/ 493 w 776"/>
                  <a:gd name="T25" fmla="*/ 562 h 2368"/>
                  <a:gd name="T26" fmla="*/ 575 w 776"/>
                  <a:gd name="T27" fmla="*/ 649 h 2368"/>
                  <a:gd name="T28" fmla="*/ 534 w 776"/>
                  <a:gd name="T29" fmla="*/ 736 h 2368"/>
                  <a:gd name="T30" fmla="*/ 616 w 776"/>
                  <a:gd name="T31" fmla="*/ 795 h 2368"/>
                  <a:gd name="T32" fmla="*/ 575 w 776"/>
                  <a:gd name="T33" fmla="*/ 882 h 2368"/>
                  <a:gd name="T34" fmla="*/ 616 w 776"/>
                  <a:gd name="T35" fmla="*/ 969 h 2368"/>
                  <a:gd name="T36" fmla="*/ 575 w 776"/>
                  <a:gd name="T37" fmla="*/ 1027 h 2368"/>
                  <a:gd name="T38" fmla="*/ 657 w 776"/>
                  <a:gd name="T39" fmla="*/ 1114 h 2368"/>
                  <a:gd name="T40" fmla="*/ 616 w 776"/>
                  <a:gd name="T41" fmla="*/ 1201 h 2368"/>
                  <a:gd name="T42" fmla="*/ 657 w 776"/>
                  <a:gd name="T43" fmla="*/ 1318 h 2368"/>
                  <a:gd name="T44" fmla="*/ 616 w 776"/>
                  <a:gd name="T45" fmla="*/ 1347 h 2368"/>
                  <a:gd name="T46" fmla="*/ 657 w 776"/>
                  <a:gd name="T47" fmla="*/ 143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23 h 2368"/>
                  <a:gd name="T2" fmla="*/ 136 w 776"/>
                  <a:gd name="T3" fmla="*/ 6 h 2368"/>
                  <a:gd name="T4" fmla="*/ 55 w 776"/>
                  <a:gd name="T5" fmla="*/ 57 h 2368"/>
                  <a:gd name="T6" fmla="*/ 191 w 776"/>
                  <a:gd name="T7" fmla="*/ 57 h 2368"/>
                  <a:gd name="T8" fmla="*/ 109 w 776"/>
                  <a:gd name="T9" fmla="*/ 107 h 2368"/>
                  <a:gd name="T10" fmla="*/ 218 w 776"/>
                  <a:gd name="T11" fmla="*/ 124 h 2368"/>
                  <a:gd name="T12" fmla="*/ 164 w 776"/>
                  <a:gd name="T13" fmla="*/ 158 h 2368"/>
                  <a:gd name="T14" fmla="*/ 273 w 776"/>
                  <a:gd name="T15" fmla="*/ 175 h 2368"/>
                  <a:gd name="T16" fmla="*/ 218 w 776"/>
                  <a:gd name="T17" fmla="*/ 209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599 h 2368"/>
                  <a:gd name="T38" fmla="*/ 436 w 776"/>
                  <a:gd name="T39" fmla="*/ 650 h 2368"/>
                  <a:gd name="T40" fmla="*/ 409 w 776"/>
                  <a:gd name="T41" fmla="*/ 701 h 2368"/>
                  <a:gd name="T42" fmla="*/ 436 w 776"/>
                  <a:gd name="T43" fmla="*/ 769 h 2368"/>
                  <a:gd name="T44" fmla="*/ 409 w 776"/>
                  <a:gd name="T45" fmla="*/ 786 h 2368"/>
                  <a:gd name="T46" fmla="*/ 436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66D3AAE-C846-470B-8E68-406F4C338D7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17420180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A20A637-7C0A-45B7-B9EC-62BE885AAAA9}"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68619288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ACD99A40-5BED-4251-8E18-C9DD42D7A2A0}"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07861878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29912583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8F71305B-2FB7-411D-BCD8-F3BAE63040A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1348673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99334110-7444-40ED-B659-5542525CC5D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51416750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FAEEB95A-4AE1-4076-8F4C-658A4E4136E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1982410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80E38F19-5BC8-44E1-BD66-496BD427E8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95773219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133A4A5-8B18-4ACA-BBDF-7374C8715FA2}"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02286505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A2E2647-1A46-4C40-878B-326B13C8919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41805778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204F216-12C7-403D-A502-F2AF12009E9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75948876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26B7360-5620-42A7-8589-01E66FCC7FA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8950793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346 h 504"/>
                        <a:gd name="T2" fmla="*/ 573 w 2736"/>
                        <a:gd name="T3" fmla="*/ 115 h 504"/>
                        <a:gd name="T4" fmla="*/ 1177 w 2736"/>
                        <a:gd name="T5" fmla="*/ 16 h 504"/>
                        <a:gd name="T6" fmla="*/ 1813 w 2736"/>
                        <a:gd name="T7" fmla="*/ 16 h 504"/>
                        <a:gd name="T8" fmla="*/ 1802 w 2736"/>
                        <a:gd name="T9" fmla="*/ 71 h 504"/>
                        <a:gd name="T10" fmla="*/ 1169 w 2736"/>
                        <a:gd name="T11" fmla="*/ 71 h 504"/>
                        <a:gd name="T12" fmla="*/ 433 w 2736"/>
                        <a:gd name="T13" fmla="*/ 200 h 504"/>
                        <a:gd name="T14" fmla="*/ 0 w 2736"/>
                        <a:gd name="T15" fmla="*/ 3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218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6 h 504"/>
                        <a:gd name="T14" fmla="*/ 0 w 2736"/>
                        <a:gd name="T15" fmla="*/ 21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2 w 1769"/>
                        <a:gd name="T1" fmla="*/ 3 h 791"/>
                        <a:gd name="T2" fmla="*/ 207 w 1769"/>
                        <a:gd name="T3" fmla="*/ 24 h 791"/>
                        <a:gd name="T4" fmla="*/ 493 w 1769"/>
                        <a:gd name="T5" fmla="*/ 86 h 791"/>
                        <a:gd name="T6" fmla="*/ 687 w 1769"/>
                        <a:gd name="T7" fmla="*/ 187 h 791"/>
                        <a:gd name="T8" fmla="*/ 748 w 1769"/>
                        <a:gd name="T9" fmla="*/ 263 h 791"/>
                        <a:gd name="T10" fmla="*/ 720 w 1769"/>
                        <a:gd name="T11" fmla="*/ 340 h 791"/>
                        <a:gd name="T12" fmla="*/ 677 w 1769"/>
                        <a:gd name="T13" fmla="*/ 273 h 791"/>
                        <a:gd name="T14" fmla="*/ 592 w 1769"/>
                        <a:gd name="T15" fmla="*/ 196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3 w 1769"/>
                        <a:gd name="T1" fmla="*/ 5 h 791"/>
                        <a:gd name="T2" fmla="*/ 254 w 1769"/>
                        <a:gd name="T3" fmla="*/ 35 h 791"/>
                        <a:gd name="T4" fmla="*/ 606 w 1769"/>
                        <a:gd name="T5" fmla="*/ 124 h 791"/>
                        <a:gd name="T6" fmla="*/ 843 w 1769"/>
                        <a:gd name="T7" fmla="*/ 268 h 791"/>
                        <a:gd name="T8" fmla="*/ 919 w 1769"/>
                        <a:gd name="T9" fmla="*/ 377 h 791"/>
                        <a:gd name="T10" fmla="*/ 884 w 1769"/>
                        <a:gd name="T11" fmla="*/ 488 h 791"/>
                        <a:gd name="T12" fmla="*/ 832 w 1769"/>
                        <a:gd name="T13" fmla="*/ 392 h 791"/>
                        <a:gd name="T14" fmla="*/ 727 w 1769"/>
                        <a:gd name="T15" fmla="*/ 281 h 791"/>
                        <a:gd name="T16" fmla="*/ 581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348 h 504"/>
                        <a:gd name="T2" fmla="*/ 573 w 2736"/>
                        <a:gd name="T3" fmla="*/ 116 h 504"/>
                        <a:gd name="T4" fmla="*/ 1177 w 2736"/>
                        <a:gd name="T5" fmla="*/ 17 h 504"/>
                        <a:gd name="T6" fmla="*/ 1813 w 2736"/>
                        <a:gd name="T7" fmla="*/ 17 h 504"/>
                        <a:gd name="T8" fmla="*/ 1802 w 2736"/>
                        <a:gd name="T9" fmla="*/ 71 h 504"/>
                        <a:gd name="T10" fmla="*/ 1169 w 2736"/>
                        <a:gd name="T11" fmla="*/ 71 h 504"/>
                        <a:gd name="T12" fmla="*/ 433 w 2736"/>
                        <a:gd name="T13" fmla="*/ 202 h 504"/>
                        <a:gd name="T14" fmla="*/ 0 w 2736"/>
                        <a:gd name="T15" fmla="*/ 34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2 w 1769"/>
                        <a:gd name="T1" fmla="*/ 3 h 791"/>
                        <a:gd name="T2" fmla="*/ 207 w 1769"/>
                        <a:gd name="T3" fmla="*/ 24 h 791"/>
                        <a:gd name="T4" fmla="*/ 493 w 1769"/>
                        <a:gd name="T5" fmla="*/ 87 h 791"/>
                        <a:gd name="T6" fmla="*/ 687 w 1769"/>
                        <a:gd name="T7" fmla="*/ 188 h 791"/>
                        <a:gd name="T8" fmla="*/ 748 w 1769"/>
                        <a:gd name="T9" fmla="*/ 265 h 791"/>
                        <a:gd name="T10" fmla="*/ 720 w 1769"/>
                        <a:gd name="T11" fmla="*/ 342 h 791"/>
                        <a:gd name="T12" fmla="*/ 677 w 1769"/>
                        <a:gd name="T13" fmla="*/ 275 h 791"/>
                        <a:gd name="T14" fmla="*/ 592 w 1769"/>
                        <a:gd name="T15" fmla="*/ 197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215 h 504"/>
                        <a:gd name="T2" fmla="*/ 395 w 2736"/>
                        <a:gd name="T3" fmla="*/ 72 h 504"/>
                        <a:gd name="T4" fmla="*/ 812 w 2736"/>
                        <a:gd name="T5" fmla="*/ 10 h 504"/>
                        <a:gd name="T6" fmla="*/ 1251 w 2736"/>
                        <a:gd name="T7" fmla="*/ 10 h 504"/>
                        <a:gd name="T8" fmla="*/ 1244 w 2736"/>
                        <a:gd name="T9" fmla="*/ 44 h 504"/>
                        <a:gd name="T10" fmla="*/ 807 w 2736"/>
                        <a:gd name="T11" fmla="*/ 44 h 504"/>
                        <a:gd name="T12" fmla="*/ 299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2 w 1769"/>
                        <a:gd name="T1" fmla="*/ 3 h 791"/>
                        <a:gd name="T2" fmla="*/ 184 w 1769"/>
                        <a:gd name="T3" fmla="*/ 24 h 791"/>
                        <a:gd name="T4" fmla="*/ 440 w 1769"/>
                        <a:gd name="T5" fmla="*/ 86 h 791"/>
                        <a:gd name="T6" fmla="*/ 612 w 1769"/>
                        <a:gd name="T7" fmla="*/ 185 h 791"/>
                        <a:gd name="T8" fmla="*/ 667 w 1769"/>
                        <a:gd name="T9" fmla="*/ 261 h 791"/>
                        <a:gd name="T10" fmla="*/ 642 w 1769"/>
                        <a:gd name="T11" fmla="*/ 337 h 791"/>
                        <a:gd name="T12" fmla="*/ 604 w 1769"/>
                        <a:gd name="T13" fmla="*/ 271 h 791"/>
                        <a:gd name="T14" fmla="*/ 528 w 1769"/>
                        <a:gd name="T15" fmla="*/ 195 h 791"/>
                        <a:gd name="T16" fmla="*/ 421 w 1769"/>
                        <a:gd name="T17" fmla="*/ 127 h 791"/>
                        <a:gd name="T18" fmla="*/ 221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215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2 w 1769"/>
                        <a:gd name="T1" fmla="*/ 3 h 791"/>
                        <a:gd name="T2" fmla="*/ 182 w 1769"/>
                        <a:gd name="T3" fmla="*/ 24 h 791"/>
                        <a:gd name="T4" fmla="*/ 434 w 1769"/>
                        <a:gd name="T5" fmla="*/ 86 h 791"/>
                        <a:gd name="T6" fmla="*/ 604 w 1769"/>
                        <a:gd name="T7" fmla="*/ 185 h 791"/>
                        <a:gd name="T8" fmla="*/ 658 w 1769"/>
                        <a:gd name="T9" fmla="*/ 261 h 791"/>
                        <a:gd name="T10" fmla="*/ 633 w 1769"/>
                        <a:gd name="T11" fmla="*/ 337 h 791"/>
                        <a:gd name="T12" fmla="*/ 596 w 1769"/>
                        <a:gd name="T13" fmla="*/ 271 h 791"/>
                        <a:gd name="T14" fmla="*/ 521 w 1769"/>
                        <a:gd name="T15" fmla="*/ 195 h 791"/>
                        <a:gd name="T16" fmla="*/ 416 w 1769"/>
                        <a:gd name="T17" fmla="*/ 127 h 791"/>
                        <a:gd name="T18" fmla="*/ 218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144 h 504"/>
                      <a:gd name="T2" fmla="*/ 324 w 2736"/>
                      <a:gd name="T3" fmla="*/ 48 h 504"/>
                      <a:gd name="T4" fmla="*/ 666 w 2736"/>
                      <a:gd name="T5" fmla="*/ 7 h 504"/>
                      <a:gd name="T6" fmla="*/ 1026 w 2736"/>
                      <a:gd name="T7" fmla="*/ 7 h 504"/>
                      <a:gd name="T8" fmla="*/ 1020 w 2736"/>
                      <a:gd name="T9" fmla="*/ 29 h 504"/>
                      <a:gd name="T10" fmla="*/ 662 w 2736"/>
                      <a:gd name="T11" fmla="*/ 29 h 504"/>
                      <a:gd name="T12" fmla="*/ 245 w 2736"/>
                      <a:gd name="T13" fmla="*/ 83 h 504"/>
                      <a:gd name="T14" fmla="*/ 0 w 2736"/>
                      <a:gd name="T15" fmla="*/ 1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2 w 1769"/>
                      <a:gd name="T1" fmla="*/ 2 h 791"/>
                      <a:gd name="T2" fmla="*/ 151 w 1769"/>
                      <a:gd name="T3" fmla="*/ 16 h 791"/>
                      <a:gd name="T4" fmla="*/ 361 w 1769"/>
                      <a:gd name="T5" fmla="*/ 58 h 791"/>
                      <a:gd name="T6" fmla="*/ 503 w 1769"/>
                      <a:gd name="T7" fmla="*/ 125 h 791"/>
                      <a:gd name="T8" fmla="*/ 548 w 1769"/>
                      <a:gd name="T9" fmla="*/ 176 h 791"/>
                      <a:gd name="T10" fmla="*/ 527 w 1769"/>
                      <a:gd name="T11" fmla="*/ 228 h 791"/>
                      <a:gd name="T12" fmla="*/ 496 w 1769"/>
                      <a:gd name="T13" fmla="*/ 183 h 791"/>
                      <a:gd name="T14" fmla="*/ 433 w 1769"/>
                      <a:gd name="T15" fmla="*/ 131 h 791"/>
                      <a:gd name="T16" fmla="*/ 346 w 1769"/>
                      <a:gd name="T17" fmla="*/ 86 h 791"/>
                      <a:gd name="T18" fmla="*/ 181 w 1769"/>
                      <a:gd name="T19" fmla="*/ 44 h 791"/>
                      <a:gd name="T20" fmla="*/ 0 w 1769"/>
                      <a:gd name="T21" fmla="*/ 22 h 791"/>
                      <a:gd name="T22" fmla="*/ 2 w 1769"/>
                      <a:gd name="T23" fmla="*/ 2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2 w 1769"/>
                        <a:gd name="T1" fmla="*/ 3 h 791"/>
                        <a:gd name="T2" fmla="*/ 156 w 1769"/>
                        <a:gd name="T3" fmla="*/ 20 h 791"/>
                        <a:gd name="T4" fmla="*/ 373 w 1769"/>
                        <a:gd name="T5" fmla="*/ 73 h 791"/>
                        <a:gd name="T6" fmla="*/ 519 w 1769"/>
                        <a:gd name="T7" fmla="*/ 157 h 791"/>
                        <a:gd name="T8" fmla="*/ 566 w 1769"/>
                        <a:gd name="T9" fmla="*/ 222 h 791"/>
                        <a:gd name="T10" fmla="*/ 544 w 1769"/>
                        <a:gd name="T11" fmla="*/ 287 h 791"/>
                        <a:gd name="T12" fmla="*/ 512 w 1769"/>
                        <a:gd name="T13" fmla="*/ 230 h 791"/>
                        <a:gd name="T14" fmla="*/ 448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2 w 1769"/>
                        <a:gd name="T1" fmla="*/ 4 h 791"/>
                        <a:gd name="T2" fmla="*/ 170 w 1769"/>
                        <a:gd name="T3" fmla="*/ 30 h 791"/>
                        <a:gd name="T4" fmla="*/ 406 w 1769"/>
                        <a:gd name="T5" fmla="*/ 107 h 791"/>
                        <a:gd name="T6" fmla="*/ 566 w 1769"/>
                        <a:gd name="T7" fmla="*/ 231 h 791"/>
                        <a:gd name="T8" fmla="*/ 616 w 1769"/>
                        <a:gd name="T9" fmla="*/ 326 h 791"/>
                        <a:gd name="T10" fmla="*/ 593 w 1769"/>
                        <a:gd name="T11" fmla="*/ 421 h 791"/>
                        <a:gd name="T12" fmla="*/ 558 w 1769"/>
                        <a:gd name="T13" fmla="*/ 338 h 791"/>
                        <a:gd name="T14" fmla="*/ 488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1 w 1769"/>
                        <a:gd name="T1" fmla="*/ 1 h 791"/>
                        <a:gd name="T2" fmla="*/ 140 w 1769"/>
                        <a:gd name="T3" fmla="*/ 9 h 791"/>
                        <a:gd name="T4" fmla="*/ 335 w 1769"/>
                        <a:gd name="T5" fmla="*/ 34 h 791"/>
                        <a:gd name="T6" fmla="*/ 466 w 1769"/>
                        <a:gd name="T7" fmla="*/ 73 h 791"/>
                        <a:gd name="T8" fmla="*/ 508 w 1769"/>
                        <a:gd name="T9" fmla="*/ 103 h 791"/>
                        <a:gd name="T10" fmla="*/ 489 w 1769"/>
                        <a:gd name="T11" fmla="*/ 133 h 791"/>
                        <a:gd name="T12" fmla="*/ 460 w 1769"/>
                        <a:gd name="T13" fmla="*/ 107 h 791"/>
                        <a:gd name="T14" fmla="*/ 402 w 1769"/>
                        <a:gd name="T15" fmla="*/ 77 h 791"/>
                        <a:gd name="T16" fmla="*/ 321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311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2 w 1769"/>
                        <a:gd name="T1" fmla="*/ 5 h 791"/>
                        <a:gd name="T2" fmla="*/ 242 w 1769"/>
                        <a:gd name="T3" fmla="*/ 33 h 791"/>
                        <a:gd name="T4" fmla="*/ 578 w 1769"/>
                        <a:gd name="T5" fmla="*/ 118 h 791"/>
                        <a:gd name="T6" fmla="*/ 805 w 1769"/>
                        <a:gd name="T7" fmla="*/ 256 h 791"/>
                        <a:gd name="T8" fmla="*/ 878 w 1769"/>
                        <a:gd name="T9" fmla="*/ 360 h 791"/>
                        <a:gd name="T10" fmla="*/ 844 w 1769"/>
                        <a:gd name="T11" fmla="*/ 466 h 791"/>
                        <a:gd name="T12" fmla="*/ 794 w 1769"/>
                        <a:gd name="T13" fmla="*/ 374 h 791"/>
                        <a:gd name="T14" fmla="*/ 694 w 1769"/>
                        <a:gd name="T15" fmla="*/ 269 h 791"/>
                        <a:gd name="T16" fmla="*/ 554 w 1769"/>
                        <a:gd name="T17" fmla="*/ 175 h 791"/>
                        <a:gd name="T18" fmla="*/ 290 w 1769"/>
                        <a:gd name="T19" fmla="*/ 90 h 791"/>
                        <a:gd name="T20" fmla="*/ 0 w 1769"/>
                        <a:gd name="T21" fmla="*/ 45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246 h 504"/>
                        <a:gd name="T2" fmla="*/ 505 w 2736"/>
                        <a:gd name="T3" fmla="*/ 82 h 504"/>
                        <a:gd name="T4" fmla="*/ 1039 w 2736"/>
                        <a:gd name="T5" fmla="*/ 12 h 504"/>
                        <a:gd name="T6" fmla="*/ 1600 w 2736"/>
                        <a:gd name="T7" fmla="*/ 12 h 504"/>
                        <a:gd name="T8" fmla="*/ 1591 w 2736"/>
                        <a:gd name="T9" fmla="*/ 50 h 504"/>
                        <a:gd name="T10" fmla="*/ 1032 w 2736"/>
                        <a:gd name="T11" fmla="*/ 50 h 504"/>
                        <a:gd name="T12" fmla="*/ 38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2 w 1769"/>
                        <a:gd name="T1" fmla="*/ 4 h 791"/>
                        <a:gd name="T2" fmla="*/ 217 w 1769"/>
                        <a:gd name="T3" fmla="*/ 27 h 791"/>
                        <a:gd name="T4" fmla="*/ 517 w 1769"/>
                        <a:gd name="T5" fmla="*/ 97 h 791"/>
                        <a:gd name="T6" fmla="*/ 719 w 1769"/>
                        <a:gd name="T7" fmla="*/ 210 h 791"/>
                        <a:gd name="T8" fmla="*/ 784 w 1769"/>
                        <a:gd name="T9" fmla="*/ 296 h 791"/>
                        <a:gd name="T10" fmla="*/ 754 w 1769"/>
                        <a:gd name="T11" fmla="*/ 383 h 791"/>
                        <a:gd name="T12" fmla="*/ 710 w 1769"/>
                        <a:gd name="T13" fmla="*/ 308 h 791"/>
                        <a:gd name="T14" fmla="*/ 620 w 1769"/>
                        <a:gd name="T15" fmla="*/ 221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180 w 36729"/>
                      <a:gd name="T1" fmla="*/ 94 h 21600"/>
                      <a:gd name="T2" fmla="*/ 0 w 36729"/>
                      <a:gd name="T3" fmla="*/ 110 h 21600"/>
                      <a:gd name="T4" fmla="*/ 87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2 h 22305"/>
                      <a:gd name="T2" fmla="*/ 133 w 30473"/>
                      <a:gd name="T3" fmla="*/ 254 h 22305"/>
                      <a:gd name="T4" fmla="*/ 39 w 30473"/>
                      <a:gd name="T5" fmla="*/ 246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51 h 22305"/>
                      <a:gd name="T2" fmla="*/ 58 w 34812"/>
                      <a:gd name="T3" fmla="*/ 254 h 22305"/>
                      <a:gd name="T4" fmla="*/ 2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71 h 22305"/>
                      <a:gd name="T2" fmla="*/ 175 w 36830"/>
                      <a:gd name="T3" fmla="*/ 254 h 22305"/>
                      <a:gd name="T4" fmla="*/ 73 w 36830"/>
                      <a:gd name="T5" fmla="*/ 246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14 h 21600"/>
                      <a:gd name="T2" fmla="*/ 107 w 31881"/>
                      <a:gd name="T3" fmla="*/ 55 h 21600"/>
                      <a:gd name="T4" fmla="*/ 61 w 31881"/>
                      <a:gd name="T5" fmla="*/ 246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51 h 21600"/>
                      <a:gd name="T2" fmla="*/ 19 w 31146"/>
                      <a:gd name="T3" fmla="*/ 109 h 21600"/>
                      <a:gd name="T4" fmla="*/ 8 w 31146"/>
                      <a:gd name="T5" fmla="*/ 24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41 h 2368"/>
                      <a:gd name="T2" fmla="*/ 129 w 776"/>
                      <a:gd name="T3" fmla="*/ 10 h 2368"/>
                      <a:gd name="T4" fmla="*/ 52 w 776"/>
                      <a:gd name="T5" fmla="*/ 103 h 2368"/>
                      <a:gd name="T6" fmla="*/ 181 w 776"/>
                      <a:gd name="T7" fmla="*/ 103 h 2368"/>
                      <a:gd name="T8" fmla="*/ 103 w 776"/>
                      <a:gd name="T9" fmla="*/ 196 h 2368"/>
                      <a:gd name="T10" fmla="*/ 207 w 776"/>
                      <a:gd name="T11" fmla="*/ 227 h 2368"/>
                      <a:gd name="T12" fmla="*/ 155 w 776"/>
                      <a:gd name="T13" fmla="*/ 288 h 2368"/>
                      <a:gd name="T14" fmla="*/ 259 w 776"/>
                      <a:gd name="T15" fmla="*/ 319 h 2368"/>
                      <a:gd name="T16" fmla="*/ 207 w 776"/>
                      <a:gd name="T17" fmla="*/ 381 h 2368"/>
                      <a:gd name="T18" fmla="*/ 284 w 776"/>
                      <a:gd name="T19" fmla="*/ 412 h 2368"/>
                      <a:gd name="T20" fmla="*/ 259 w 776"/>
                      <a:gd name="T21" fmla="*/ 474 h 2368"/>
                      <a:gd name="T22" fmla="*/ 310 w 776"/>
                      <a:gd name="T23" fmla="*/ 535 h 2368"/>
                      <a:gd name="T24" fmla="*/ 310 w 776"/>
                      <a:gd name="T25" fmla="*/ 597 h 2368"/>
                      <a:gd name="T26" fmla="*/ 362 w 776"/>
                      <a:gd name="T27" fmla="*/ 690 h 2368"/>
                      <a:gd name="T28" fmla="*/ 336 w 776"/>
                      <a:gd name="T29" fmla="*/ 783 h 2368"/>
                      <a:gd name="T30" fmla="*/ 388 w 776"/>
                      <a:gd name="T31" fmla="*/ 844 h 2368"/>
                      <a:gd name="T32" fmla="*/ 362 w 776"/>
                      <a:gd name="T33" fmla="*/ 937 h 2368"/>
                      <a:gd name="T34" fmla="*/ 388 w 776"/>
                      <a:gd name="T35" fmla="*/ 1030 h 2368"/>
                      <a:gd name="T36" fmla="*/ 362 w 776"/>
                      <a:gd name="T37" fmla="*/ 1092 h 2368"/>
                      <a:gd name="T38" fmla="*/ 414 w 776"/>
                      <a:gd name="T39" fmla="*/ 1184 h 2368"/>
                      <a:gd name="T40" fmla="*/ 388 w 776"/>
                      <a:gd name="T41" fmla="*/ 1277 h 2368"/>
                      <a:gd name="T42" fmla="*/ 414 w 776"/>
                      <a:gd name="T43" fmla="*/ 1400 h 2368"/>
                      <a:gd name="T44" fmla="*/ 388 w 776"/>
                      <a:gd name="T45" fmla="*/ 1431 h 2368"/>
                      <a:gd name="T46" fmla="*/ 41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23 h 2368"/>
                    <a:gd name="T2" fmla="*/ 137 w 776"/>
                    <a:gd name="T3" fmla="*/ 6 h 2368"/>
                    <a:gd name="T4" fmla="*/ 55 w 776"/>
                    <a:gd name="T5" fmla="*/ 57 h 2368"/>
                    <a:gd name="T6" fmla="*/ 192 w 776"/>
                    <a:gd name="T7" fmla="*/ 57 h 2368"/>
                    <a:gd name="T8" fmla="*/ 110 w 776"/>
                    <a:gd name="T9" fmla="*/ 107 h 2368"/>
                    <a:gd name="T10" fmla="*/ 219 w 776"/>
                    <a:gd name="T11" fmla="*/ 124 h 2368"/>
                    <a:gd name="T12" fmla="*/ 164 w 776"/>
                    <a:gd name="T13" fmla="*/ 158 h 2368"/>
                    <a:gd name="T14" fmla="*/ 274 w 776"/>
                    <a:gd name="T15" fmla="*/ 175 h 2368"/>
                    <a:gd name="T16" fmla="*/ 219 w 776"/>
                    <a:gd name="T17" fmla="*/ 209 h 2368"/>
                    <a:gd name="T18" fmla="*/ 301 w 776"/>
                    <a:gd name="T19" fmla="*/ 226 h 2368"/>
                    <a:gd name="T20" fmla="*/ 274 w 776"/>
                    <a:gd name="T21" fmla="*/ 260 h 2368"/>
                    <a:gd name="T22" fmla="*/ 329 w 776"/>
                    <a:gd name="T23" fmla="*/ 294 h 2368"/>
                    <a:gd name="T24" fmla="*/ 329 w 776"/>
                    <a:gd name="T25" fmla="*/ 328 h 2368"/>
                    <a:gd name="T26" fmla="*/ 384 w 776"/>
                    <a:gd name="T27" fmla="*/ 379 h 2368"/>
                    <a:gd name="T28" fmla="*/ 356 w 776"/>
                    <a:gd name="T29" fmla="*/ 430 h 2368"/>
                    <a:gd name="T30" fmla="*/ 411 w 776"/>
                    <a:gd name="T31" fmla="*/ 464 h 2368"/>
                    <a:gd name="T32" fmla="*/ 384 w 776"/>
                    <a:gd name="T33" fmla="*/ 515 h 2368"/>
                    <a:gd name="T34" fmla="*/ 411 w 776"/>
                    <a:gd name="T35" fmla="*/ 566 h 2368"/>
                    <a:gd name="T36" fmla="*/ 384 w 776"/>
                    <a:gd name="T37" fmla="*/ 599 h 2368"/>
                    <a:gd name="T38" fmla="*/ 438 w 776"/>
                    <a:gd name="T39" fmla="*/ 650 h 2368"/>
                    <a:gd name="T40" fmla="*/ 411 w 776"/>
                    <a:gd name="T41" fmla="*/ 701 h 2368"/>
                    <a:gd name="T42" fmla="*/ 438 w 776"/>
                    <a:gd name="T43" fmla="*/ 769 h 2368"/>
                    <a:gd name="T44" fmla="*/ 411 w 776"/>
                    <a:gd name="T45" fmla="*/ 786 h 2368"/>
                    <a:gd name="T46" fmla="*/ 438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 w 21600"/>
                  <a:gd name="T1" fmla="*/ 0 h 21602"/>
                  <a:gd name="T2" fmla="*/ 208 w 21600"/>
                  <a:gd name="T3" fmla="*/ 246 h 21602"/>
                  <a:gd name="T4" fmla="*/ 0 w 21600"/>
                  <a:gd name="T5" fmla="*/ 238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5 h 22305"/>
                  <a:gd name="T2" fmla="*/ 53 w 28940"/>
                  <a:gd name="T3" fmla="*/ 254 h 22305"/>
                  <a:gd name="T4" fmla="*/ 14 w 28940"/>
                  <a:gd name="T5" fmla="*/ 246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8 h 22305"/>
                  <a:gd name="T2" fmla="*/ 164 w 34455"/>
                  <a:gd name="T3" fmla="*/ 254 h 22305"/>
                  <a:gd name="T4" fmla="*/ 61 w 34455"/>
                  <a:gd name="T5" fmla="*/ 246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51 h 22305"/>
                  <a:gd name="T2" fmla="*/ 4 w 34812"/>
                  <a:gd name="T3" fmla="*/ 254 h 22305"/>
                  <a:gd name="T4" fmla="*/ 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51 h 22305"/>
                  <a:gd name="T2" fmla="*/ 29 w 34812"/>
                  <a:gd name="T3" fmla="*/ 254 h 22305"/>
                  <a:gd name="T4" fmla="*/ 11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23 h 2368"/>
                  <a:gd name="T2" fmla="*/ 136 w 776"/>
                  <a:gd name="T3" fmla="*/ 6 h 2368"/>
                  <a:gd name="T4" fmla="*/ 55 w 776"/>
                  <a:gd name="T5" fmla="*/ 57 h 2368"/>
                  <a:gd name="T6" fmla="*/ 191 w 776"/>
                  <a:gd name="T7" fmla="*/ 57 h 2368"/>
                  <a:gd name="T8" fmla="*/ 109 w 776"/>
                  <a:gd name="T9" fmla="*/ 108 h 2368"/>
                  <a:gd name="T10" fmla="*/ 218 w 776"/>
                  <a:gd name="T11" fmla="*/ 125 h 2368"/>
                  <a:gd name="T12" fmla="*/ 164 w 776"/>
                  <a:gd name="T13" fmla="*/ 159 h 2368"/>
                  <a:gd name="T14" fmla="*/ 273 w 776"/>
                  <a:gd name="T15" fmla="*/ 176 h 2368"/>
                  <a:gd name="T16" fmla="*/ 218 w 776"/>
                  <a:gd name="T17" fmla="*/ 210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600 h 2368"/>
                  <a:gd name="T38" fmla="*/ 436 w 776"/>
                  <a:gd name="T39" fmla="*/ 651 h 2368"/>
                  <a:gd name="T40" fmla="*/ 409 w 776"/>
                  <a:gd name="T41" fmla="*/ 702 h 2368"/>
                  <a:gd name="T42" fmla="*/ 436 w 776"/>
                  <a:gd name="T43" fmla="*/ 770 h 2368"/>
                  <a:gd name="T44" fmla="*/ 409 w 776"/>
                  <a:gd name="T45" fmla="*/ 787 h 2368"/>
                  <a:gd name="T46" fmla="*/ 436 w 776"/>
                  <a:gd name="T47" fmla="*/ 83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41 h 2368"/>
                  <a:gd name="T2" fmla="*/ 336 w 776"/>
                  <a:gd name="T3" fmla="*/ 10 h 2368"/>
                  <a:gd name="T4" fmla="*/ 134 w 776"/>
                  <a:gd name="T5" fmla="*/ 103 h 2368"/>
                  <a:gd name="T6" fmla="*/ 470 w 776"/>
                  <a:gd name="T7" fmla="*/ 103 h 2368"/>
                  <a:gd name="T8" fmla="*/ 268 w 776"/>
                  <a:gd name="T9" fmla="*/ 196 h 2368"/>
                  <a:gd name="T10" fmla="*/ 537 w 776"/>
                  <a:gd name="T11" fmla="*/ 227 h 2368"/>
                  <a:gd name="T12" fmla="*/ 403 w 776"/>
                  <a:gd name="T13" fmla="*/ 288 h 2368"/>
                  <a:gd name="T14" fmla="*/ 671 w 776"/>
                  <a:gd name="T15" fmla="*/ 319 h 2368"/>
                  <a:gd name="T16" fmla="*/ 537 w 776"/>
                  <a:gd name="T17" fmla="*/ 381 h 2368"/>
                  <a:gd name="T18" fmla="*/ 738 w 776"/>
                  <a:gd name="T19" fmla="*/ 412 h 2368"/>
                  <a:gd name="T20" fmla="*/ 671 w 776"/>
                  <a:gd name="T21" fmla="*/ 474 h 2368"/>
                  <a:gd name="T22" fmla="*/ 805 w 776"/>
                  <a:gd name="T23" fmla="*/ 535 h 2368"/>
                  <a:gd name="T24" fmla="*/ 805 w 776"/>
                  <a:gd name="T25" fmla="*/ 597 h 2368"/>
                  <a:gd name="T26" fmla="*/ 940 w 776"/>
                  <a:gd name="T27" fmla="*/ 690 h 2368"/>
                  <a:gd name="T28" fmla="*/ 872 w 776"/>
                  <a:gd name="T29" fmla="*/ 783 h 2368"/>
                  <a:gd name="T30" fmla="*/ 1007 w 776"/>
                  <a:gd name="T31" fmla="*/ 844 h 2368"/>
                  <a:gd name="T32" fmla="*/ 940 w 776"/>
                  <a:gd name="T33" fmla="*/ 937 h 2368"/>
                  <a:gd name="T34" fmla="*/ 1007 w 776"/>
                  <a:gd name="T35" fmla="*/ 1030 h 2368"/>
                  <a:gd name="T36" fmla="*/ 940 w 776"/>
                  <a:gd name="T37" fmla="*/ 1092 h 2368"/>
                  <a:gd name="T38" fmla="*/ 1074 w 776"/>
                  <a:gd name="T39" fmla="*/ 1184 h 2368"/>
                  <a:gd name="T40" fmla="*/ 1007 w 776"/>
                  <a:gd name="T41" fmla="*/ 1277 h 2368"/>
                  <a:gd name="T42" fmla="*/ 1074 w 776"/>
                  <a:gd name="T43" fmla="*/ 1400 h 2368"/>
                  <a:gd name="T44" fmla="*/ 1007 w 776"/>
                  <a:gd name="T45" fmla="*/ 1431 h 2368"/>
                  <a:gd name="T46" fmla="*/ 107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41 h 2368"/>
                  <a:gd name="T2" fmla="*/ 215 w 776"/>
                  <a:gd name="T3" fmla="*/ 10 h 2368"/>
                  <a:gd name="T4" fmla="*/ 86 w 776"/>
                  <a:gd name="T5" fmla="*/ 103 h 2368"/>
                  <a:gd name="T6" fmla="*/ 301 w 776"/>
                  <a:gd name="T7" fmla="*/ 103 h 2368"/>
                  <a:gd name="T8" fmla="*/ 172 w 776"/>
                  <a:gd name="T9" fmla="*/ 196 h 2368"/>
                  <a:gd name="T10" fmla="*/ 344 w 776"/>
                  <a:gd name="T11" fmla="*/ 227 h 2368"/>
                  <a:gd name="T12" fmla="*/ 258 w 776"/>
                  <a:gd name="T13" fmla="*/ 288 h 2368"/>
                  <a:gd name="T14" fmla="*/ 431 w 776"/>
                  <a:gd name="T15" fmla="*/ 319 h 2368"/>
                  <a:gd name="T16" fmla="*/ 344 w 776"/>
                  <a:gd name="T17" fmla="*/ 381 h 2368"/>
                  <a:gd name="T18" fmla="*/ 474 w 776"/>
                  <a:gd name="T19" fmla="*/ 412 h 2368"/>
                  <a:gd name="T20" fmla="*/ 431 w 776"/>
                  <a:gd name="T21" fmla="*/ 474 h 2368"/>
                  <a:gd name="T22" fmla="*/ 517 w 776"/>
                  <a:gd name="T23" fmla="*/ 535 h 2368"/>
                  <a:gd name="T24" fmla="*/ 517 w 776"/>
                  <a:gd name="T25" fmla="*/ 597 h 2368"/>
                  <a:gd name="T26" fmla="*/ 603 w 776"/>
                  <a:gd name="T27" fmla="*/ 690 h 2368"/>
                  <a:gd name="T28" fmla="*/ 560 w 776"/>
                  <a:gd name="T29" fmla="*/ 783 h 2368"/>
                  <a:gd name="T30" fmla="*/ 646 w 776"/>
                  <a:gd name="T31" fmla="*/ 844 h 2368"/>
                  <a:gd name="T32" fmla="*/ 603 w 776"/>
                  <a:gd name="T33" fmla="*/ 937 h 2368"/>
                  <a:gd name="T34" fmla="*/ 646 w 776"/>
                  <a:gd name="T35" fmla="*/ 1030 h 2368"/>
                  <a:gd name="T36" fmla="*/ 603 w 776"/>
                  <a:gd name="T37" fmla="*/ 1092 h 2368"/>
                  <a:gd name="T38" fmla="*/ 689 w 776"/>
                  <a:gd name="T39" fmla="*/ 1184 h 2368"/>
                  <a:gd name="T40" fmla="*/ 646 w 776"/>
                  <a:gd name="T41" fmla="*/ 1277 h 2368"/>
                  <a:gd name="T42" fmla="*/ 689 w 776"/>
                  <a:gd name="T43" fmla="*/ 1400 h 2368"/>
                  <a:gd name="T44" fmla="*/ 646 w 776"/>
                  <a:gd name="T45" fmla="*/ 1431 h 2368"/>
                  <a:gd name="T46" fmla="*/ 689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43 h 2368"/>
                  <a:gd name="T2" fmla="*/ 311 w 776"/>
                  <a:gd name="T3" fmla="*/ 11 h 2368"/>
                  <a:gd name="T4" fmla="*/ 125 w 776"/>
                  <a:gd name="T5" fmla="*/ 108 h 2368"/>
                  <a:gd name="T6" fmla="*/ 436 w 776"/>
                  <a:gd name="T7" fmla="*/ 108 h 2368"/>
                  <a:gd name="T8" fmla="*/ 249 w 776"/>
                  <a:gd name="T9" fmla="*/ 206 h 2368"/>
                  <a:gd name="T10" fmla="*/ 498 w 776"/>
                  <a:gd name="T11" fmla="*/ 238 h 2368"/>
                  <a:gd name="T12" fmla="*/ 374 w 776"/>
                  <a:gd name="T13" fmla="*/ 303 h 2368"/>
                  <a:gd name="T14" fmla="*/ 623 w 776"/>
                  <a:gd name="T15" fmla="*/ 335 h 2368"/>
                  <a:gd name="T16" fmla="*/ 498 w 776"/>
                  <a:gd name="T17" fmla="*/ 400 h 2368"/>
                  <a:gd name="T18" fmla="*/ 685 w 776"/>
                  <a:gd name="T19" fmla="*/ 433 h 2368"/>
                  <a:gd name="T20" fmla="*/ 623 w 776"/>
                  <a:gd name="T21" fmla="*/ 498 h 2368"/>
                  <a:gd name="T22" fmla="*/ 747 w 776"/>
                  <a:gd name="T23" fmla="*/ 563 h 2368"/>
                  <a:gd name="T24" fmla="*/ 747 w 776"/>
                  <a:gd name="T25" fmla="*/ 627 h 2368"/>
                  <a:gd name="T26" fmla="*/ 872 w 776"/>
                  <a:gd name="T27" fmla="*/ 725 h 2368"/>
                  <a:gd name="T28" fmla="*/ 810 w 776"/>
                  <a:gd name="T29" fmla="*/ 822 h 2368"/>
                  <a:gd name="T30" fmla="*/ 934 w 776"/>
                  <a:gd name="T31" fmla="*/ 887 h 2368"/>
                  <a:gd name="T32" fmla="*/ 872 w 776"/>
                  <a:gd name="T33" fmla="*/ 984 h 2368"/>
                  <a:gd name="T34" fmla="*/ 934 w 776"/>
                  <a:gd name="T35" fmla="*/ 1082 h 2368"/>
                  <a:gd name="T36" fmla="*/ 872 w 776"/>
                  <a:gd name="T37" fmla="*/ 1147 h 2368"/>
                  <a:gd name="T38" fmla="*/ 997 w 776"/>
                  <a:gd name="T39" fmla="*/ 1244 h 2368"/>
                  <a:gd name="T40" fmla="*/ 934 w 776"/>
                  <a:gd name="T41" fmla="*/ 1341 h 2368"/>
                  <a:gd name="T42" fmla="*/ 997 w 776"/>
                  <a:gd name="T43" fmla="*/ 1471 h 2368"/>
                  <a:gd name="T44" fmla="*/ 934 w 776"/>
                  <a:gd name="T45" fmla="*/ 1504 h 2368"/>
                  <a:gd name="T46" fmla="*/ 997 w 776"/>
                  <a:gd name="T47" fmla="*/ 160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29 h 2368"/>
                  <a:gd name="T2" fmla="*/ 469 w 776"/>
                  <a:gd name="T3" fmla="*/ 7 h 2368"/>
                  <a:gd name="T4" fmla="*/ 188 w 776"/>
                  <a:gd name="T5" fmla="*/ 72 h 2368"/>
                  <a:gd name="T6" fmla="*/ 657 w 776"/>
                  <a:gd name="T7" fmla="*/ 72 h 2368"/>
                  <a:gd name="T8" fmla="*/ 376 w 776"/>
                  <a:gd name="T9" fmla="*/ 137 h 2368"/>
                  <a:gd name="T10" fmla="*/ 751 w 776"/>
                  <a:gd name="T11" fmla="*/ 159 h 2368"/>
                  <a:gd name="T12" fmla="*/ 563 w 776"/>
                  <a:gd name="T13" fmla="*/ 202 h 2368"/>
                  <a:gd name="T14" fmla="*/ 939 w 776"/>
                  <a:gd name="T15" fmla="*/ 223 h 2368"/>
                  <a:gd name="T16" fmla="*/ 751 w 776"/>
                  <a:gd name="T17" fmla="*/ 267 h 2368"/>
                  <a:gd name="T18" fmla="*/ 1033 w 776"/>
                  <a:gd name="T19" fmla="*/ 288 h 2368"/>
                  <a:gd name="T20" fmla="*/ 939 w 776"/>
                  <a:gd name="T21" fmla="*/ 332 h 2368"/>
                  <a:gd name="T22" fmla="*/ 1127 w 776"/>
                  <a:gd name="T23" fmla="*/ 375 h 2368"/>
                  <a:gd name="T24" fmla="*/ 1127 w 776"/>
                  <a:gd name="T25" fmla="*/ 418 h 2368"/>
                  <a:gd name="T26" fmla="*/ 1315 w 776"/>
                  <a:gd name="T27" fmla="*/ 483 h 2368"/>
                  <a:gd name="T28" fmla="*/ 1221 w 776"/>
                  <a:gd name="T29" fmla="*/ 548 h 2368"/>
                  <a:gd name="T30" fmla="*/ 1408 w 776"/>
                  <a:gd name="T31" fmla="*/ 591 h 2368"/>
                  <a:gd name="T32" fmla="*/ 1315 w 776"/>
                  <a:gd name="T33" fmla="*/ 656 h 2368"/>
                  <a:gd name="T34" fmla="*/ 1408 w 776"/>
                  <a:gd name="T35" fmla="*/ 721 h 2368"/>
                  <a:gd name="T36" fmla="*/ 1315 w 776"/>
                  <a:gd name="T37" fmla="*/ 764 h 2368"/>
                  <a:gd name="T38" fmla="*/ 1502 w 776"/>
                  <a:gd name="T39" fmla="*/ 829 h 2368"/>
                  <a:gd name="T40" fmla="*/ 1408 w 776"/>
                  <a:gd name="T41" fmla="*/ 894 h 2368"/>
                  <a:gd name="T42" fmla="*/ 1502 w 776"/>
                  <a:gd name="T43" fmla="*/ 980 h 2368"/>
                  <a:gd name="T44" fmla="*/ 1408 w 776"/>
                  <a:gd name="T45" fmla="*/ 1002 h 2368"/>
                  <a:gd name="T46" fmla="*/ 1502 w 776"/>
                  <a:gd name="T47" fmla="*/ 106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39 h 2368"/>
                  <a:gd name="T2" fmla="*/ 205 w 776"/>
                  <a:gd name="T3" fmla="*/ 10 h 2368"/>
                  <a:gd name="T4" fmla="*/ 82 w 776"/>
                  <a:gd name="T5" fmla="*/ 97 h 2368"/>
                  <a:gd name="T6" fmla="*/ 288 w 776"/>
                  <a:gd name="T7" fmla="*/ 97 h 2368"/>
                  <a:gd name="T8" fmla="*/ 164 w 776"/>
                  <a:gd name="T9" fmla="*/ 184 h 2368"/>
                  <a:gd name="T10" fmla="*/ 329 w 776"/>
                  <a:gd name="T11" fmla="*/ 213 h 2368"/>
                  <a:gd name="T12" fmla="*/ 246 w 776"/>
                  <a:gd name="T13" fmla="*/ 271 h 2368"/>
                  <a:gd name="T14" fmla="*/ 411 w 776"/>
                  <a:gd name="T15" fmla="*/ 300 h 2368"/>
                  <a:gd name="T16" fmla="*/ 329 w 776"/>
                  <a:gd name="T17" fmla="*/ 359 h 2368"/>
                  <a:gd name="T18" fmla="*/ 452 w 776"/>
                  <a:gd name="T19" fmla="*/ 388 h 2368"/>
                  <a:gd name="T20" fmla="*/ 411 w 776"/>
                  <a:gd name="T21" fmla="*/ 446 h 2368"/>
                  <a:gd name="T22" fmla="*/ 493 w 776"/>
                  <a:gd name="T23" fmla="*/ 504 h 2368"/>
                  <a:gd name="T24" fmla="*/ 493 w 776"/>
                  <a:gd name="T25" fmla="*/ 562 h 2368"/>
                  <a:gd name="T26" fmla="*/ 575 w 776"/>
                  <a:gd name="T27" fmla="*/ 649 h 2368"/>
                  <a:gd name="T28" fmla="*/ 534 w 776"/>
                  <a:gd name="T29" fmla="*/ 736 h 2368"/>
                  <a:gd name="T30" fmla="*/ 616 w 776"/>
                  <a:gd name="T31" fmla="*/ 795 h 2368"/>
                  <a:gd name="T32" fmla="*/ 575 w 776"/>
                  <a:gd name="T33" fmla="*/ 882 h 2368"/>
                  <a:gd name="T34" fmla="*/ 616 w 776"/>
                  <a:gd name="T35" fmla="*/ 969 h 2368"/>
                  <a:gd name="T36" fmla="*/ 575 w 776"/>
                  <a:gd name="T37" fmla="*/ 1027 h 2368"/>
                  <a:gd name="T38" fmla="*/ 657 w 776"/>
                  <a:gd name="T39" fmla="*/ 1114 h 2368"/>
                  <a:gd name="T40" fmla="*/ 616 w 776"/>
                  <a:gd name="T41" fmla="*/ 1201 h 2368"/>
                  <a:gd name="T42" fmla="*/ 657 w 776"/>
                  <a:gd name="T43" fmla="*/ 1318 h 2368"/>
                  <a:gd name="T44" fmla="*/ 616 w 776"/>
                  <a:gd name="T45" fmla="*/ 1347 h 2368"/>
                  <a:gd name="T46" fmla="*/ 657 w 776"/>
                  <a:gd name="T47" fmla="*/ 143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23 h 2368"/>
                  <a:gd name="T2" fmla="*/ 136 w 776"/>
                  <a:gd name="T3" fmla="*/ 6 h 2368"/>
                  <a:gd name="T4" fmla="*/ 55 w 776"/>
                  <a:gd name="T5" fmla="*/ 57 h 2368"/>
                  <a:gd name="T6" fmla="*/ 191 w 776"/>
                  <a:gd name="T7" fmla="*/ 57 h 2368"/>
                  <a:gd name="T8" fmla="*/ 109 w 776"/>
                  <a:gd name="T9" fmla="*/ 107 h 2368"/>
                  <a:gd name="T10" fmla="*/ 218 w 776"/>
                  <a:gd name="T11" fmla="*/ 124 h 2368"/>
                  <a:gd name="T12" fmla="*/ 164 w 776"/>
                  <a:gd name="T13" fmla="*/ 158 h 2368"/>
                  <a:gd name="T14" fmla="*/ 273 w 776"/>
                  <a:gd name="T15" fmla="*/ 175 h 2368"/>
                  <a:gd name="T16" fmla="*/ 218 w 776"/>
                  <a:gd name="T17" fmla="*/ 209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599 h 2368"/>
                  <a:gd name="T38" fmla="*/ 436 w 776"/>
                  <a:gd name="T39" fmla="*/ 650 h 2368"/>
                  <a:gd name="T40" fmla="*/ 409 w 776"/>
                  <a:gd name="T41" fmla="*/ 701 h 2368"/>
                  <a:gd name="T42" fmla="*/ 436 w 776"/>
                  <a:gd name="T43" fmla="*/ 769 h 2368"/>
                  <a:gd name="T44" fmla="*/ 409 w 776"/>
                  <a:gd name="T45" fmla="*/ 786 h 2368"/>
                  <a:gd name="T46" fmla="*/ 436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66D3AAE-C846-470B-8E68-406F4C338D7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47220102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A20A637-7C0A-45B7-B9EC-62BE885AAAA9}"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35618546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56763881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ACD99A40-5BED-4251-8E18-C9DD42D7A2A0}"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5229677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8F71305B-2FB7-411D-BCD8-F3BAE63040A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12072165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99334110-7444-40ED-B659-5542525CC5D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44304201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FAEEB95A-4AE1-4076-8F4C-658A4E4136E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55618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80E38F19-5BC8-44E1-BD66-496BD427E8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29558792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133A4A5-8B18-4ACA-BBDF-7374C8715FA2}"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92623544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A2E2647-1A46-4C40-878B-326B13C8919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13762916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204F216-12C7-403D-A502-F2AF12009E9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85438517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26B7360-5620-42A7-8589-01E66FCC7FA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8634100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346 h 504"/>
                        <a:gd name="T2" fmla="*/ 573 w 2736"/>
                        <a:gd name="T3" fmla="*/ 115 h 504"/>
                        <a:gd name="T4" fmla="*/ 1177 w 2736"/>
                        <a:gd name="T5" fmla="*/ 16 h 504"/>
                        <a:gd name="T6" fmla="*/ 1813 w 2736"/>
                        <a:gd name="T7" fmla="*/ 16 h 504"/>
                        <a:gd name="T8" fmla="*/ 1802 w 2736"/>
                        <a:gd name="T9" fmla="*/ 71 h 504"/>
                        <a:gd name="T10" fmla="*/ 1169 w 2736"/>
                        <a:gd name="T11" fmla="*/ 71 h 504"/>
                        <a:gd name="T12" fmla="*/ 433 w 2736"/>
                        <a:gd name="T13" fmla="*/ 200 h 504"/>
                        <a:gd name="T14" fmla="*/ 0 w 2736"/>
                        <a:gd name="T15" fmla="*/ 3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218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6 h 504"/>
                        <a:gd name="T14" fmla="*/ 0 w 2736"/>
                        <a:gd name="T15" fmla="*/ 21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2 w 1769"/>
                        <a:gd name="T1" fmla="*/ 3 h 791"/>
                        <a:gd name="T2" fmla="*/ 207 w 1769"/>
                        <a:gd name="T3" fmla="*/ 24 h 791"/>
                        <a:gd name="T4" fmla="*/ 493 w 1769"/>
                        <a:gd name="T5" fmla="*/ 86 h 791"/>
                        <a:gd name="T6" fmla="*/ 687 w 1769"/>
                        <a:gd name="T7" fmla="*/ 187 h 791"/>
                        <a:gd name="T8" fmla="*/ 748 w 1769"/>
                        <a:gd name="T9" fmla="*/ 263 h 791"/>
                        <a:gd name="T10" fmla="*/ 720 w 1769"/>
                        <a:gd name="T11" fmla="*/ 340 h 791"/>
                        <a:gd name="T12" fmla="*/ 677 w 1769"/>
                        <a:gd name="T13" fmla="*/ 273 h 791"/>
                        <a:gd name="T14" fmla="*/ 592 w 1769"/>
                        <a:gd name="T15" fmla="*/ 196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3 w 1769"/>
                        <a:gd name="T1" fmla="*/ 5 h 791"/>
                        <a:gd name="T2" fmla="*/ 254 w 1769"/>
                        <a:gd name="T3" fmla="*/ 35 h 791"/>
                        <a:gd name="T4" fmla="*/ 606 w 1769"/>
                        <a:gd name="T5" fmla="*/ 124 h 791"/>
                        <a:gd name="T6" fmla="*/ 843 w 1769"/>
                        <a:gd name="T7" fmla="*/ 268 h 791"/>
                        <a:gd name="T8" fmla="*/ 919 w 1769"/>
                        <a:gd name="T9" fmla="*/ 377 h 791"/>
                        <a:gd name="T10" fmla="*/ 884 w 1769"/>
                        <a:gd name="T11" fmla="*/ 488 h 791"/>
                        <a:gd name="T12" fmla="*/ 832 w 1769"/>
                        <a:gd name="T13" fmla="*/ 392 h 791"/>
                        <a:gd name="T14" fmla="*/ 727 w 1769"/>
                        <a:gd name="T15" fmla="*/ 281 h 791"/>
                        <a:gd name="T16" fmla="*/ 581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348 h 504"/>
                        <a:gd name="T2" fmla="*/ 573 w 2736"/>
                        <a:gd name="T3" fmla="*/ 116 h 504"/>
                        <a:gd name="T4" fmla="*/ 1177 w 2736"/>
                        <a:gd name="T5" fmla="*/ 17 h 504"/>
                        <a:gd name="T6" fmla="*/ 1813 w 2736"/>
                        <a:gd name="T7" fmla="*/ 17 h 504"/>
                        <a:gd name="T8" fmla="*/ 1802 w 2736"/>
                        <a:gd name="T9" fmla="*/ 71 h 504"/>
                        <a:gd name="T10" fmla="*/ 1169 w 2736"/>
                        <a:gd name="T11" fmla="*/ 71 h 504"/>
                        <a:gd name="T12" fmla="*/ 433 w 2736"/>
                        <a:gd name="T13" fmla="*/ 202 h 504"/>
                        <a:gd name="T14" fmla="*/ 0 w 2736"/>
                        <a:gd name="T15" fmla="*/ 34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2 w 1769"/>
                        <a:gd name="T1" fmla="*/ 3 h 791"/>
                        <a:gd name="T2" fmla="*/ 207 w 1769"/>
                        <a:gd name="T3" fmla="*/ 24 h 791"/>
                        <a:gd name="T4" fmla="*/ 493 w 1769"/>
                        <a:gd name="T5" fmla="*/ 87 h 791"/>
                        <a:gd name="T6" fmla="*/ 687 w 1769"/>
                        <a:gd name="T7" fmla="*/ 188 h 791"/>
                        <a:gd name="T8" fmla="*/ 748 w 1769"/>
                        <a:gd name="T9" fmla="*/ 265 h 791"/>
                        <a:gd name="T10" fmla="*/ 720 w 1769"/>
                        <a:gd name="T11" fmla="*/ 342 h 791"/>
                        <a:gd name="T12" fmla="*/ 677 w 1769"/>
                        <a:gd name="T13" fmla="*/ 275 h 791"/>
                        <a:gd name="T14" fmla="*/ 592 w 1769"/>
                        <a:gd name="T15" fmla="*/ 197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215 h 504"/>
                        <a:gd name="T2" fmla="*/ 395 w 2736"/>
                        <a:gd name="T3" fmla="*/ 72 h 504"/>
                        <a:gd name="T4" fmla="*/ 812 w 2736"/>
                        <a:gd name="T5" fmla="*/ 10 h 504"/>
                        <a:gd name="T6" fmla="*/ 1251 w 2736"/>
                        <a:gd name="T7" fmla="*/ 10 h 504"/>
                        <a:gd name="T8" fmla="*/ 1244 w 2736"/>
                        <a:gd name="T9" fmla="*/ 44 h 504"/>
                        <a:gd name="T10" fmla="*/ 807 w 2736"/>
                        <a:gd name="T11" fmla="*/ 44 h 504"/>
                        <a:gd name="T12" fmla="*/ 299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2 w 1769"/>
                        <a:gd name="T1" fmla="*/ 3 h 791"/>
                        <a:gd name="T2" fmla="*/ 184 w 1769"/>
                        <a:gd name="T3" fmla="*/ 24 h 791"/>
                        <a:gd name="T4" fmla="*/ 440 w 1769"/>
                        <a:gd name="T5" fmla="*/ 86 h 791"/>
                        <a:gd name="T6" fmla="*/ 612 w 1769"/>
                        <a:gd name="T7" fmla="*/ 185 h 791"/>
                        <a:gd name="T8" fmla="*/ 667 w 1769"/>
                        <a:gd name="T9" fmla="*/ 261 h 791"/>
                        <a:gd name="T10" fmla="*/ 642 w 1769"/>
                        <a:gd name="T11" fmla="*/ 337 h 791"/>
                        <a:gd name="T12" fmla="*/ 604 w 1769"/>
                        <a:gd name="T13" fmla="*/ 271 h 791"/>
                        <a:gd name="T14" fmla="*/ 528 w 1769"/>
                        <a:gd name="T15" fmla="*/ 195 h 791"/>
                        <a:gd name="T16" fmla="*/ 421 w 1769"/>
                        <a:gd name="T17" fmla="*/ 127 h 791"/>
                        <a:gd name="T18" fmla="*/ 221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215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2 w 1769"/>
                        <a:gd name="T1" fmla="*/ 3 h 791"/>
                        <a:gd name="T2" fmla="*/ 182 w 1769"/>
                        <a:gd name="T3" fmla="*/ 24 h 791"/>
                        <a:gd name="T4" fmla="*/ 434 w 1769"/>
                        <a:gd name="T5" fmla="*/ 86 h 791"/>
                        <a:gd name="T6" fmla="*/ 604 w 1769"/>
                        <a:gd name="T7" fmla="*/ 185 h 791"/>
                        <a:gd name="T8" fmla="*/ 658 w 1769"/>
                        <a:gd name="T9" fmla="*/ 261 h 791"/>
                        <a:gd name="T10" fmla="*/ 633 w 1769"/>
                        <a:gd name="T11" fmla="*/ 337 h 791"/>
                        <a:gd name="T12" fmla="*/ 596 w 1769"/>
                        <a:gd name="T13" fmla="*/ 271 h 791"/>
                        <a:gd name="T14" fmla="*/ 521 w 1769"/>
                        <a:gd name="T15" fmla="*/ 195 h 791"/>
                        <a:gd name="T16" fmla="*/ 416 w 1769"/>
                        <a:gd name="T17" fmla="*/ 127 h 791"/>
                        <a:gd name="T18" fmla="*/ 218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144 h 504"/>
                      <a:gd name="T2" fmla="*/ 324 w 2736"/>
                      <a:gd name="T3" fmla="*/ 48 h 504"/>
                      <a:gd name="T4" fmla="*/ 666 w 2736"/>
                      <a:gd name="T5" fmla="*/ 7 h 504"/>
                      <a:gd name="T6" fmla="*/ 1026 w 2736"/>
                      <a:gd name="T7" fmla="*/ 7 h 504"/>
                      <a:gd name="T8" fmla="*/ 1020 w 2736"/>
                      <a:gd name="T9" fmla="*/ 29 h 504"/>
                      <a:gd name="T10" fmla="*/ 662 w 2736"/>
                      <a:gd name="T11" fmla="*/ 29 h 504"/>
                      <a:gd name="T12" fmla="*/ 245 w 2736"/>
                      <a:gd name="T13" fmla="*/ 83 h 504"/>
                      <a:gd name="T14" fmla="*/ 0 w 2736"/>
                      <a:gd name="T15" fmla="*/ 1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2 w 1769"/>
                      <a:gd name="T1" fmla="*/ 2 h 791"/>
                      <a:gd name="T2" fmla="*/ 151 w 1769"/>
                      <a:gd name="T3" fmla="*/ 16 h 791"/>
                      <a:gd name="T4" fmla="*/ 361 w 1769"/>
                      <a:gd name="T5" fmla="*/ 58 h 791"/>
                      <a:gd name="T6" fmla="*/ 503 w 1769"/>
                      <a:gd name="T7" fmla="*/ 125 h 791"/>
                      <a:gd name="T8" fmla="*/ 548 w 1769"/>
                      <a:gd name="T9" fmla="*/ 176 h 791"/>
                      <a:gd name="T10" fmla="*/ 527 w 1769"/>
                      <a:gd name="T11" fmla="*/ 228 h 791"/>
                      <a:gd name="T12" fmla="*/ 496 w 1769"/>
                      <a:gd name="T13" fmla="*/ 183 h 791"/>
                      <a:gd name="T14" fmla="*/ 433 w 1769"/>
                      <a:gd name="T15" fmla="*/ 131 h 791"/>
                      <a:gd name="T16" fmla="*/ 346 w 1769"/>
                      <a:gd name="T17" fmla="*/ 86 h 791"/>
                      <a:gd name="T18" fmla="*/ 181 w 1769"/>
                      <a:gd name="T19" fmla="*/ 44 h 791"/>
                      <a:gd name="T20" fmla="*/ 0 w 1769"/>
                      <a:gd name="T21" fmla="*/ 22 h 791"/>
                      <a:gd name="T22" fmla="*/ 2 w 1769"/>
                      <a:gd name="T23" fmla="*/ 2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2 w 1769"/>
                        <a:gd name="T1" fmla="*/ 3 h 791"/>
                        <a:gd name="T2" fmla="*/ 156 w 1769"/>
                        <a:gd name="T3" fmla="*/ 20 h 791"/>
                        <a:gd name="T4" fmla="*/ 373 w 1769"/>
                        <a:gd name="T5" fmla="*/ 73 h 791"/>
                        <a:gd name="T6" fmla="*/ 519 w 1769"/>
                        <a:gd name="T7" fmla="*/ 157 h 791"/>
                        <a:gd name="T8" fmla="*/ 566 w 1769"/>
                        <a:gd name="T9" fmla="*/ 222 h 791"/>
                        <a:gd name="T10" fmla="*/ 544 w 1769"/>
                        <a:gd name="T11" fmla="*/ 287 h 791"/>
                        <a:gd name="T12" fmla="*/ 512 w 1769"/>
                        <a:gd name="T13" fmla="*/ 230 h 791"/>
                        <a:gd name="T14" fmla="*/ 448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2 w 1769"/>
                        <a:gd name="T1" fmla="*/ 4 h 791"/>
                        <a:gd name="T2" fmla="*/ 170 w 1769"/>
                        <a:gd name="T3" fmla="*/ 30 h 791"/>
                        <a:gd name="T4" fmla="*/ 406 w 1769"/>
                        <a:gd name="T5" fmla="*/ 107 h 791"/>
                        <a:gd name="T6" fmla="*/ 566 w 1769"/>
                        <a:gd name="T7" fmla="*/ 231 h 791"/>
                        <a:gd name="T8" fmla="*/ 616 w 1769"/>
                        <a:gd name="T9" fmla="*/ 326 h 791"/>
                        <a:gd name="T10" fmla="*/ 593 w 1769"/>
                        <a:gd name="T11" fmla="*/ 421 h 791"/>
                        <a:gd name="T12" fmla="*/ 558 w 1769"/>
                        <a:gd name="T13" fmla="*/ 338 h 791"/>
                        <a:gd name="T14" fmla="*/ 488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1 w 1769"/>
                        <a:gd name="T1" fmla="*/ 1 h 791"/>
                        <a:gd name="T2" fmla="*/ 140 w 1769"/>
                        <a:gd name="T3" fmla="*/ 9 h 791"/>
                        <a:gd name="T4" fmla="*/ 335 w 1769"/>
                        <a:gd name="T5" fmla="*/ 34 h 791"/>
                        <a:gd name="T6" fmla="*/ 466 w 1769"/>
                        <a:gd name="T7" fmla="*/ 73 h 791"/>
                        <a:gd name="T8" fmla="*/ 508 w 1769"/>
                        <a:gd name="T9" fmla="*/ 103 h 791"/>
                        <a:gd name="T10" fmla="*/ 489 w 1769"/>
                        <a:gd name="T11" fmla="*/ 133 h 791"/>
                        <a:gd name="T12" fmla="*/ 460 w 1769"/>
                        <a:gd name="T13" fmla="*/ 107 h 791"/>
                        <a:gd name="T14" fmla="*/ 402 w 1769"/>
                        <a:gd name="T15" fmla="*/ 77 h 791"/>
                        <a:gd name="T16" fmla="*/ 321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311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2 w 1769"/>
                        <a:gd name="T1" fmla="*/ 5 h 791"/>
                        <a:gd name="T2" fmla="*/ 242 w 1769"/>
                        <a:gd name="T3" fmla="*/ 33 h 791"/>
                        <a:gd name="T4" fmla="*/ 578 w 1769"/>
                        <a:gd name="T5" fmla="*/ 118 h 791"/>
                        <a:gd name="T6" fmla="*/ 805 w 1769"/>
                        <a:gd name="T7" fmla="*/ 256 h 791"/>
                        <a:gd name="T8" fmla="*/ 878 w 1769"/>
                        <a:gd name="T9" fmla="*/ 360 h 791"/>
                        <a:gd name="T10" fmla="*/ 844 w 1769"/>
                        <a:gd name="T11" fmla="*/ 466 h 791"/>
                        <a:gd name="T12" fmla="*/ 794 w 1769"/>
                        <a:gd name="T13" fmla="*/ 374 h 791"/>
                        <a:gd name="T14" fmla="*/ 694 w 1769"/>
                        <a:gd name="T15" fmla="*/ 269 h 791"/>
                        <a:gd name="T16" fmla="*/ 554 w 1769"/>
                        <a:gd name="T17" fmla="*/ 175 h 791"/>
                        <a:gd name="T18" fmla="*/ 290 w 1769"/>
                        <a:gd name="T19" fmla="*/ 90 h 791"/>
                        <a:gd name="T20" fmla="*/ 0 w 1769"/>
                        <a:gd name="T21" fmla="*/ 45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246 h 504"/>
                        <a:gd name="T2" fmla="*/ 505 w 2736"/>
                        <a:gd name="T3" fmla="*/ 82 h 504"/>
                        <a:gd name="T4" fmla="*/ 1039 w 2736"/>
                        <a:gd name="T5" fmla="*/ 12 h 504"/>
                        <a:gd name="T6" fmla="*/ 1600 w 2736"/>
                        <a:gd name="T7" fmla="*/ 12 h 504"/>
                        <a:gd name="T8" fmla="*/ 1591 w 2736"/>
                        <a:gd name="T9" fmla="*/ 50 h 504"/>
                        <a:gd name="T10" fmla="*/ 1032 w 2736"/>
                        <a:gd name="T11" fmla="*/ 50 h 504"/>
                        <a:gd name="T12" fmla="*/ 38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2 w 1769"/>
                        <a:gd name="T1" fmla="*/ 4 h 791"/>
                        <a:gd name="T2" fmla="*/ 217 w 1769"/>
                        <a:gd name="T3" fmla="*/ 27 h 791"/>
                        <a:gd name="T4" fmla="*/ 517 w 1769"/>
                        <a:gd name="T5" fmla="*/ 97 h 791"/>
                        <a:gd name="T6" fmla="*/ 719 w 1769"/>
                        <a:gd name="T7" fmla="*/ 210 h 791"/>
                        <a:gd name="T8" fmla="*/ 784 w 1769"/>
                        <a:gd name="T9" fmla="*/ 296 h 791"/>
                        <a:gd name="T10" fmla="*/ 754 w 1769"/>
                        <a:gd name="T11" fmla="*/ 383 h 791"/>
                        <a:gd name="T12" fmla="*/ 710 w 1769"/>
                        <a:gd name="T13" fmla="*/ 308 h 791"/>
                        <a:gd name="T14" fmla="*/ 620 w 1769"/>
                        <a:gd name="T15" fmla="*/ 221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180 w 36729"/>
                      <a:gd name="T1" fmla="*/ 94 h 21600"/>
                      <a:gd name="T2" fmla="*/ 0 w 36729"/>
                      <a:gd name="T3" fmla="*/ 110 h 21600"/>
                      <a:gd name="T4" fmla="*/ 87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2 h 22305"/>
                      <a:gd name="T2" fmla="*/ 133 w 30473"/>
                      <a:gd name="T3" fmla="*/ 254 h 22305"/>
                      <a:gd name="T4" fmla="*/ 39 w 30473"/>
                      <a:gd name="T5" fmla="*/ 246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51 h 22305"/>
                      <a:gd name="T2" fmla="*/ 58 w 34812"/>
                      <a:gd name="T3" fmla="*/ 254 h 22305"/>
                      <a:gd name="T4" fmla="*/ 2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71 h 22305"/>
                      <a:gd name="T2" fmla="*/ 175 w 36830"/>
                      <a:gd name="T3" fmla="*/ 254 h 22305"/>
                      <a:gd name="T4" fmla="*/ 73 w 36830"/>
                      <a:gd name="T5" fmla="*/ 246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14 h 21600"/>
                      <a:gd name="T2" fmla="*/ 107 w 31881"/>
                      <a:gd name="T3" fmla="*/ 55 h 21600"/>
                      <a:gd name="T4" fmla="*/ 61 w 31881"/>
                      <a:gd name="T5" fmla="*/ 246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51 h 21600"/>
                      <a:gd name="T2" fmla="*/ 19 w 31146"/>
                      <a:gd name="T3" fmla="*/ 109 h 21600"/>
                      <a:gd name="T4" fmla="*/ 8 w 31146"/>
                      <a:gd name="T5" fmla="*/ 24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41 h 2368"/>
                      <a:gd name="T2" fmla="*/ 129 w 776"/>
                      <a:gd name="T3" fmla="*/ 10 h 2368"/>
                      <a:gd name="T4" fmla="*/ 52 w 776"/>
                      <a:gd name="T5" fmla="*/ 103 h 2368"/>
                      <a:gd name="T6" fmla="*/ 181 w 776"/>
                      <a:gd name="T7" fmla="*/ 103 h 2368"/>
                      <a:gd name="T8" fmla="*/ 103 w 776"/>
                      <a:gd name="T9" fmla="*/ 196 h 2368"/>
                      <a:gd name="T10" fmla="*/ 207 w 776"/>
                      <a:gd name="T11" fmla="*/ 227 h 2368"/>
                      <a:gd name="T12" fmla="*/ 155 w 776"/>
                      <a:gd name="T13" fmla="*/ 288 h 2368"/>
                      <a:gd name="T14" fmla="*/ 259 w 776"/>
                      <a:gd name="T15" fmla="*/ 319 h 2368"/>
                      <a:gd name="T16" fmla="*/ 207 w 776"/>
                      <a:gd name="T17" fmla="*/ 381 h 2368"/>
                      <a:gd name="T18" fmla="*/ 284 w 776"/>
                      <a:gd name="T19" fmla="*/ 412 h 2368"/>
                      <a:gd name="T20" fmla="*/ 259 w 776"/>
                      <a:gd name="T21" fmla="*/ 474 h 2368"/>
                      <a:gd name="T22" fmla="*/ 310 w 776"/>
                      <a:gd name="T23" fmla="*/ 535 h 2368"/>
                      <a:gd name="T24" fmla="*/ 310 w 776"/>
                      <a:gd name="T25" fmla="*/ 597 h 2368"/>
                      <a:gd name="T26" fmla="*/ 362 w 776"/>
                      <a:gd name="T27" fmla="*/ 690 h 2368"/>
                      <a:gd name="T28" fmla="*/ 336 w 776"/>
                      <a:gd name="T29" fmla="*/ 783 h 2368"/>
                      <a:gd name="T30" fmla="*/ 388 w 776"/>
                      <a:gd name="T31" fmla="*/ 844 h 2368"/>
                      <a:gd name="T32" fmla="*/ 362 w 776"/>
                      <a:gd name="T33" fmla="*/ 937 h 2368"/>
                      <a:gd name="T34" fmla="*/ 388 w 776"/>
                      <a:gd name="T35" fmla="*/ 1030 h 2368"/>
                      <a:gd name="T36" fmla="*/ 362 w 776"/>
                      <a:gd name="T37" fmla="*/ 1092 h 2368"/>
                      <a:gd name="T38" fmla="*/ 414 w 776"/>
                      <a:gd name="T39" fmla="*/ 1184 h 2368"/>
                      <a:gd name="T40" fmla="*/ 388 w 776"/>
                      <a:gd name="T41" fmla="*/ 1277 h 2368"/>
                      <a:gd name="T42" fmla="*/ 414 w 776"/>
                      <a:gd name="T43" fmla="*/ 1400 h 2368"/>
                      <a:gd name="T44" fmla="*/ 388 w 776"/>
                      <a:gd name="T45" fmla="*/ 1431 h 2368"/>
                      <a:gd name="T46" fmla="*/ 41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23 h 2368"/>
                    <a:gd name="T2" fmla="*/ 137 w 776"/>
                    <a:gd name="T3" fmla="*/ 6 h 2368"/>
                    <a:gd name="T4" fmla="*/ 55 w 776"/>
                    <a:gd name="T5" fmla="*/ 57 h 2368"/>
                    <a:gd name="T6" fmla="*/ 192 w 776"/>
                    <a:gd name="T7" fmla="*/ 57 h 2368"/>
                    <a:gd name="T8" fmla="*/ 110 w 776"/>
                    <a:gd name="T9" fmla="*/ 107 h 2368"/>
                    <a:gd name="T10" fmla="*/ 219 w 776"/>
                    <a:gd name="T11" fmla="*/ 124 h 2368"/>
                    <a:gd name="T12" fmla="*/ 164 w 776"/>
                    <a:gd name="T13" fmla="*/ 158 h 2368"/>
                    <a:gd name="T14" fmla="*/ 274 w 776"/>
                    <a:gd name="T15" fmla="*/ 175 h 2368"/>
                    <a:gd name="T16" fmla="*/ 219 w 776"/>
                    <a:gd name="T17" fmla="*/ 209 h 2368"/>
                    <a:gd name="T18" fmla="*/ 301 w 776"/>
                    <a:gd name="T19" fmla="*/ 226 h 2368"/>
                    <a:gd name="T20" fmla="*/ 274 w 776"/>
                    <a:gd name="T21" fmla="*/ 260 h 2368"/>
                    <a:gd name="T22" fmla="*/ 329 w 776"/>
                    <a:gd name="T23" fmla="*/ 294 h 2368"/>
                    <a:gd name="T24" fmla="*/ 329 w 776"/>
                    <a:gd name="T25" fmla="*/ 328 h 2368"/>
                    <a:gd name="T26" fmla="*/ 384 w 776"/>
                    <a:gd name="T27" fmla="*/ 379 h 2368"/>
                    <a:gd name="T28" fmla="*/ 356 w 776"/>
                    <a:gd name="T29" fmla="*/ 430 h 2368"/>
                    <a:gd name="T30" fmla="*/ 411 w 776"/>
                    <a:gd name="T31" fmla="*/ 464 h 2368"/>
                    <a:gd name="T32" fmla="*/ 384 w 776"/>
                    <a:gd name="T33" fmla="*/ 515 h 2368"/>
                    <a:gd name="T34" fmla="*/ 411 w 776"/>
                    <a:gd name="T35" fmla="*/ 566 h 2368"/>
                    <a:gd name="T36" fmla="*/ 384 w 776"/>
                    <a:gd name="T37" fmla="*/ 599 h 2368"/>
                    <a:gd name="T38" fmla="*/ 438 w 776"/>
                    <a:gd name="T39" fmla="*/ 650 h 2368"/>
                    <a:gd name="T40" fmla="*/ 411 w 776"/>
                    <a:gd name="T41" fmla="*/ 701 h 2368"/>
                    <a:gd name="T42" fmla="*/ 438 w 776"/>
                    <a:gd name="T43" fmla="*/ 769 h 2368"/>
                    <a:gd name="T44" fmla="*/ 411 w 776"/>
                    <a:gd name="T45" fmla="*/ 786 h 2368"/>
                    <a:gd name="T46" fmla="*/ 438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 w 21600"/>
                  <a:gd name="T1" fmla="*/ 0 h 21602"/>
                  <a:gd name="T2" fmla="*/ 208 w 21600"/>
                  <a:gd name="T3" fmla="*/ 246 h 21602"/>
                  <a:gd name="T4" fmla="*/ 0 w 21600"/>
                  <a:gd name="T5" fmla="*/ 238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5 h 22305"/>
                  <a:gd name="T2" fmla="*/ 53 w 28940"/>
                  <a:gd name="T3" fmla="*/ 254 h 22305"/>
                  <a:gd name="T4" fmla="*/ 14 w 28940"/>
                  <a:gd name="T5" fmla="*/ 246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8 h 22305"/>
                  <a:gd name="T2" fmla="*/ 164 w 34455"/>
                  <a:gd name="T3" fmla="*/ 254 h 22305"/>
                  <a:gd name="T4" fmla="*/ 61 w 34455"/>
                  <a:gd name="T5" fmla="*/ 246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51 h 22305"/>
                  <a:gd name="T2" fmla="*/ 4 w 34812"/>
                  <a:gd name="T3" fmla="*/ 254 h 22305"/>
                  <a:gd name="T4" fmla="*/ 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51 h 22305"/>
                  <a:gd name="T2" fmla="*/ 29 w 34812"/>
                  <a:gd name="T3" fmla="*/ 254 h 22305"/>
                  <a:gd name="T4" fmla="*/ 11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23 h 2368"/>
                  <a:gd name="T2" fmla="*/ 136 w 776"/>
                  <a:gd name="T3" fmla="*/ 6 h 2368"/>
                  <a:gd name="T4" fmla="*/ 55 w 776"/>
                  <a:gd name="T5" fmla="*/ 57 h 2368"/>
                  <a:gd name="T6" fmla="*/ 191 w 776"/>
                  <a:gd name="T7" fmla="*/ 57 h 2368"/>
                  <a:gd name="T8" fmla="*/ 109 w 776"/>
                  <a:gd name="T9" fmla="*/ 108 h 2368"/>
                  <a:gd name="T10" fmla="*/ 218 w 776"/>
                  <a:gd name="T11" fmla="*/ 125 h 2368"/>
                  <a:gd name="T12" fmla="*/ 164 w 776"/>
                  <a:gd name="T13" fmla="*/ 159 h 2368"/>
                  <a:gd name="T14" fmla="*/ 273 w 776"/>
                  <a:gd name="T15" fmla="*/ 176 h 2368"/>
                  <a:gd name="T16" fmla="*/ 218 w 776"/>
                  <a:gd name="T17" fmla="*/ 210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600 h 2368"/>
                  <a:gd name="T38" fmla="*/ 436 w 776"/>
                  <a:gd name="T39" fmla="*/ 651 h 2368"/>
                  <a:gd name="T40" fmla="*/ 409 w 776"/>
                  <a:gd name="T41" fmla="*/ 702 h 2368"/>
                  <a:gd name="T42" fmla="*/ 436 w 776"/>
                  <a:gd name="T43" fmla="*/ 770 h 2368"/>
                  <a:gd name="T44" fmla="*/ 409 w 776"/>
                  <a:gd name="T45" fmla="*/ 787 h 2368"/>
                  <a:gd name="T46" fmla="*/ 436 w 776"/>
                  <a:gd name="T47" fmla="*/ 83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41 h 2368"/>
                  <a:gd name="T2" fmla="*/ 336 w 776"/>
                  <a:gd name="T3" fmla="*/ 10 h 2368"/>
                  <a:gd name="T4" fmla="*/ 134 w 776"/>
                  <a:gd name="T5" fmla="*/ 103 h 2368"/>
                  <a:gd name="T6" fmla="*/ 470 w 776"/>
                  <a:gd name="T7" fmla="*/ 103 h 2368"/>
                  <a:gd name="T8" fmla="*/ 268 w 776"/>
                  <a:gd name="T9" fmla="*/ 196 h 2368"/>
                  <a:gd name="T10" fmla="*/ 537 w 776"/>
                  <a:gd name="T11" fmla="*/ 227 h 2368"/>
                  <a:gd name="T12" fmla="*/ 403 w 776"/>
                  <a:gd name="T13" fmla="*/ 288 h 2368"/>
                  <a:gd name="T14" fmla="*/ 671 w 776"/>
                  <a:gd name="T15" fmla="*/ 319 h 2368"/>
                  <a:gd name="T16" fmla="*/ 537 w 776"/>
                  <a:gd name="T17" fmla="*/ 381 h 2368"/>
                  <a:gd name="T18" fmla="*/ 738 w 776"/>
                  <a:gd name="T19" fmla="*/ 412 h 2368"/>
                  <a:gd name="T20" fmla="*/ 671 w 776"/>
                  <a:gd name="T21" fmla="*/ 474 h 2368"/>
                  <a:gd name="T22" fmla="*/ 805 w 776"/>
                  <a:gd name="T23" fmla="*/ 535 h 2368"/>
                  <a:gd name="T24" fmla="*/ 805 w 776"/>
                  <a:gd name="T25" fmla="*/ 597 h 2368"/>
                  <a:gd name="T26" fmla="*/ 940 w 776"/>
                  <a:gd name="T27" fmla="*/ 690 h 2368"/>
                  <a:gd name="T28" fmla="*/ 872 w 776"/>
                  <a:gd name="T29" fmla="*/ 783 h 2368"/>
                  <a:gd name="T30" fmla="*/ 1007 w 776"/>
                  <a:gd name="T31" fmla="*/ 844 h 2368"/>
                  <a:gd name="T32" fmla="*/ 940 w 776"/>
                  <a:gd name="T33" fmla="*/ 937 h 2368"/>
                  <a:gd name="T34" fmla="*/ 1007 w 776"/>
                  <a:gd name="T35" fmla="*/ 1030 h 2368"/>
                  <a:gd name="T36" fmla="*/ 940 w 776"/>
                  <a:gd name="T37" fmla="*/ 1092 h 2368"/>
                  <a:gd name="T38" fmla="*/ 1074 w 776"/>
                  <a:gd name="T39" fmla="*/ 1184 h 2368"/>
                  <a:gd name="T40" fmla="*/ 1007 w 776"/>
                  <a:gd name="T41" fmla="*/ 1277 h 2368"/>
                  <a:gd name="T42" fmla="*/ 1074 w 776"/>
                  <a:gd name="T43" fmla="*/ 1400 h 2368"/>
                  <a:gd name="T44" fmla="*/ 1007 w 776"/>
                  <a:gd name="T45" fmla="*/ 1431 h 2368"/>
                  <a:gd name="T46" fmla="*/ 107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41 h 2368"/>
                  <a:gd name="T2" fmla="*/ 215 w 776"/>
                  <a:gd name="T3" fmla="*/ 10 h 2368"/>
                  <a:gd name="T4" fmla="*/ 86 w 776"/>
                  <a:gd name="T5" fmla="*/ 103 h 2368"/>
                  <a:gd name="T6" fmla="*/ 301 w 776"/>
                  <a:gd name="T7" fmla="*/ 103 h 2368"/>
                  <a:gd name="T8" fmla="*/ 172 w 776"/>
                  <a:gd name="T9" fmla="*/ 196 h 2368"/>
                  <a:gd name="T10" fmla="*/ 344 w 776"/>
                  <a:gd name="T11" fmla="*/ 227 h 2368"/>
                  <a:gd name="T12" fmla="*/ 258 w 776"/>
                  <a:gd name="T13" fmla="*/ 288 h 2368"/>
                  <a:gd name="T14" fmla="*/ 431 w 776"/>
                  <a:gd name="T15" fmla="*/ 319 h 2368"/>
                  <a:gd name="T16" fmla="*/ 344 w 776"/>
                  <a:gd name="T17" fmla="*/ 381 h 2368"/>
                  <a:gd name="T18" fmla="*/ 474 w 776"/>
                  <a:gd name="T19" fmla="*/ 412 h 2368"/>
                  <a:gd name="T20" fmla="*/ 431 w 776"/>
                  <a:gd name="T21" fmla="*/ 474 h 2368"/>
                  <a:gd name="T22" fmla="*/ 517 w 776"/>
                  <a:gd name="T23" fmla="*/ 535 h 2368"/>
                  <a:gd name="T24" fmla="*/ 517 w 776"/>
                  <a:gd name="T25" fmla="*/ 597 h 2368"/>
                  <a:gd name="T26" fmla="*/ 603 w 776"/>
                  <a:gd name="T27" fmla="*/ 690 h 2368"/>
                  <a:gd name="T28" fmla="*/ 560 w 776"/>
                  <a:gd name="T29" fmla="*/ 783 h 2368"/>
                  <a:gd name="T30" fmla="*/ 646 w 776"/>
                  <a:gd name="T31" fmla="*/ 844 h 2368"/>
                  <a:gd name="T32" fmla="*/ 603 w 776"/>
                  <a:gd name="T33" fmla="*/ 937 h 2368"/>
                  <a:gd name="T34" fmla="*/ 646 w 776"/>
                  <a:gd name="T35" fmla="*/ 1030 h 2368"/>
                  <a:gd name="T36" fmla="*/ 603 w 776"/>
                  <a:gd name="T37" fmla="*/ 1092 h 2368"/>
                  <a:gd name="T38" fmla="*/ 689 w 776"/>
                  <a:gd name="T39" fmla="*/ 1184 h 2368"/>
                  <a:gd name="T40" fmla="*/ 646 w 776"/>
                  <a:gd name="T41" fmla="*/ 1277 h 2368"/>
                  <a:gd name="T42" fmla="*/ 689 w 776"/>
                  <a:gd name="T43" fmla="*/ 1400 h 2368"/>
                  <a:gd name="T44" fmla="*/ 646 w 776"/>
                  <a:gd name="T45" fmla="*/ 1431 h 2368"/>
                  <a:gd name="T46" fmla="*/ 689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43 h 2368"/>
                  <a:gd name="T2" fmla="*/ 311 w 776"/>
                  <a:gd name="T3" fmla="*/ 11 h 2368"/>
                  <a:gd name="T4" fmla="*/ 125 w 776"/>
                  <a:gd name="T5" fmla="*/ 108 h 2368"/>
                  <a:gd name="T6" fmla="*/ 436 w 776"/>
                  <a:gd name="T7" fmla="*/ 108 h 2368"/>
                  <a:gd name="T8" fmla="*/ 249 w 776"/>
                  <a:gd name="T9" fmla="*/ 206 h 2368"/>
                  <a:gd name="T10" fmla="*/ 498 w 776"/>
                  <a:gd name="T11" fmla="*/ 238 h 2368"/>
                  <a:gd name="T12" fmla="*/ 374 w 776"/>
                  <a:gd name="T13" fmla="*/ 303 h 2368"/>
                  <a:gd name="T14" fmla="*/ 623 w 776"/>
                  <a:gd name="T15" fmla="*/ 335 h 2368"/>
                  <a:gd name="T16" fmla="*/ 498 w 776"/>
                  <a:gd name="T17" fmla="*/ 400 h 2368"/>
                  <a:gd name="T18" fmla="*/ 685 w 776"/>
                  <a:gd name="T19" fmla="*/ 433 h 2368"/>
                  <a:gd name="T20" fmla="*/ 623 w 776"/>
                  <a:gd name="T21" fmla="*/ 498 h 2368"/>
                  <a:gd name="T22" fmla="*/ 747 w 776"/>
                  <a:gd name="T23" fmla="*/ 563 h 2368"/>
                  <a:gd name="T24" fmla="*/ 747 w 776"/>
                  <a:gd name="T25" fmla="*/ 627 h 2368"/>
                  <a:gd name="T26" fmla="*/ 872 w 776"/>
                  <a:gd name="T27" fmla="*/ 725 h 2368"/>
                  <a:gd name="T28" fmla="*/ 810 w 776"/>
                  <a:gd name="T29" fmla="*/ 822 h 2368"/>
                  <a:gd name="T30" fmla="*/ 934 w 776"/>
                  <a:gd name="T31" fmla="*/ 887 h 2368"/>
                  <a:gd name="T32" fmla="*/ 872 w 776"/>
                  <a:gd name="T33" fmla="*/ 984 h 2368"/>
                  <a:gd name="T34" fmla="*/ 934 w 776"/>
                  <a:gd name="T35" fmla="*/ 1082 h 2368"/>
                  <a:gd name="T36" fmla="*/ 872 w 776"/>
                  <a:gd name="T37" fmla="*/ 1147 h 2368"/>
                  <a:gd name="T38" fmla="*/ 997 w 776"/>
                  <a:gd name="T39" fmla="*/ 1244 h 2368"/>
                  <a:gd name="T40" fmla="*/ 934 w 776"/>
                  <a:gd name="T41" fmla="*/ 1341 h 2368"/>
                  <a:gd name="T42" fmla="*/ 997 w 776"/>
                  <a:gd name="T43" fmla="*/ 1471 h 2368"/>
                  <a:gd name="T44" fmla="*/ 934 w 776"/>
                  <a:gd name="T45" fmla="*/ 1504 h 2368"/>
                  <a:gd name="T46" fmla="*/ 997 w 776"/>
                  <a:gd name="T47" fmla="*/ 160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29 h 2368"/>
                  <a:gd name="T2" fmla="*/ 469 w 776"/>
                  <a:gd name="T3" fmla="*/ 7 h 2368"/>
                  <a:gd name="T4" fmla="*/ 188 w 776"/>
                  <a:gd name="T5" fmla="*/ 72 h 2368"/>
                  <a:gd name="T6" fmla="*/ 657 w 776"/>
                  <a:gd name="T7" fmla="*/ 72 h 2368"/>
                  <a:gd name="T8" fmla="*/ 376 w 776"/>
                  <a:gd name="T9" fmla="*/ 137 h 2368"/>
                  <a:gd name="T10" fmla="*/ 751 w 776"/>
                  <a:gd name="T11" fmla="*/ 159 h 2368"/>
                  <a:gd name="T12" fmla="*/ 563 w 776"/>
                  <a:gd name="T13" fmla="*/ 202 h 2368"/>
                  <a:gd name="T14" fmla="*/ 939 w 776"/>
                  <a:gd name="T15" fmla="*/ 223 h 2368"/>
                  <a:gd name="T16" fmla="*/ 751 w 776"/>
                  <a:gd name="T17" fmla="*/ 267 h 2368"/>
                  <a:gd name="T18" fmla="*/ 1033 w 776"/>
                  <a:gd name="T19" fmla="*/ 288 h 2368"/>
                  <a:gd name="T20" fmla="*/ 939 w 776"/>
                  <a:gd name="T21" fmla="*/ 332 h 2368"/>
                  <a:gd name="T22" fmla="*/ 1127 w 776"/>
                  <a:gd name="T23" fmla="*/ 375 h 2368"/>
                  <a:gd name="T24" fmla="*/ 1127 w 776"/>
                  <a:gd name="T25" fmla="*/ 418 h 2368"/>
                  <a:gd name="T26" fmla="*/ 1315 w 776"/>
                  <a:gd name="T27" fmla="*/ 483 h 2368"/>
                  <a:gd name="T28" fmla="*/ 1221 w 776"/>
                  <a:gd name="T29" fmla="*/ 548 h 2368"/>
                  <a:gd name="T30" fmla="*/ 1408 w 776"/>
                  <a:gd name="T31" fmla="*/ 591 h 2368"/>
                  <a:gd name="T32" fmla="*/ 1315 w 776"/>
                  <a:gd name="T33" fmla="*/ 656 h 2368"/>
                  <a:gd name="T34" fmla="*/ 1408 w 776"/>
                  <a:gd name="T35" fmla="*/ 721 h 2368"/>
                  <a:gd name="T36" fmla="*/ 1315 w 776"/>
                  <a:gd name="T37" fmla="*/ 764 h 2368"/>
                  <a:gd name="T38" fmla="*/ 1502 w 776"/>
                  <a:gd name="T39" fmla="*/ 829 h 2368"/>
                  <a:gd name="T40" fmla="*/ 1408 w 776"/>
                  <a:gd name="T41" fmla="*/ 894 h 2368"/>
                  <a:gd name="T42" fmla="*/ 1502 w 776"/>
                  <a:gd name="T43" fmla="*/ 980 h 2368"/>
                  <a:gd name="T44" fmla="*/ 1408 w 776"/>
                  <a:gd name="T45" fmla="*/ 1002 h 2368"/>
                  <a:gd name="T46" fmla="*/ 1502 w 776"/>
                  <a:gd name="T47" fmla="*/ 106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39 h 2368"/>
                  <a:gd name="T2" fmla="*/ 205 w 776"/>
                  <a:gd name="T3" fmla="*/ 10 h 2368"/>
                  <a:gd name="T4" fmla="*/ 82 w 776"/>
                  <a:gd name="T5" fmla="*/ 97 h 2368"/>
                  <a:gd name="T6" fmla="*/ 288 w 776"/>
                  <a:gd name="T7" fmla="*/ 97 h 2368"/>
                  <a:gd name="T8" fmla="*/ 164 w 776"/>
                  <a:gd name="T9" fmla="*/ 184 h 2368"/>
                  <a:gd name="T10" fmla="*/ 329 w 776"/>
                  <a:gd name="T11" fmla="*/ 213 h 2368"/>
                  <a:gd name="T12" fmla="*/ 246 w 776"/>
                  <a:gd name="T13" fmla="*/ 271 h 2368"/>
                  <a:gd name="T14" fmla="*/ 411 w 776"/>
                  <a:gd name="T15" fmla="*/ 300 h 2368"/>
                  <a:gd name="T16" fmla="*/ 329 w 776"/>
                  <a:gd name="T17" fmla="*/ 359 h 2368"/>
                  <a:gd name="T18" fmla="*/ 452 w 776"/>
                  <a:gd name="T19" fmla="*/ 388 h 2368"/>
                  <a:gd name="T20" fmla="*/ 411 w 776"/>
                  <a:gd name="T21" fmla="*/ 446 h 2368"/>
                  <a:gd name="T22" fmla="*/ 493 w 776"/>
                  <a:gd name="T23" fmla="*/ 504 h 2368"/>
                  <a:gd name="T24" fmla="*/ 493 w 776"/>
                  <a:gd name="T25" fmla="*/ 562 h 2368"/>
                  <a:gd name="T26" fmla="*/ 575 w 776"/>
                  <a:gd name="T27" fmla="*/ 649 h 2368"/>
                  <a:gd name="T28" fmla="*/ 534 w 776"/>
                  <a:gd name="T29" fmla="*/ 736 h 2368"/>
                  <a:gd name="T30" fmla="*/ 616 w 776"/>
                  <a:gd name="T31" fmla="*/ 795 h 2368"/>
                  <a:gd name="T32" fmla="*/ 575 w 776"/>
                  <a:gd name="T33" fmla="*/ 882 h 2368"/>
                  <a:gd name="T34" fmla="*/ 616 w 776"/>
                  <a:gd name="T35" fmla="*/ 969 h 2368"/>
                  <a:gd name="T36" fmla="*/ 575 w 776"/>
                  <a:gd name="T37" fmla="*/ 1027 h 2368"/>
                  <a:gd name="T38" fmla="*/ 657 w 776"/>
                  <a:gd name="T39" fmla="*/ 1114 h 2368"/>
                  <a:gd name="T40" fmla="*/ 616 w 776"/>
                  <a:gd name="T41" fmla="*/ 1201 h 2368"/>
                  <a:gd name="T42" fmla="*/ 657 w 776"/>
                  <a:gd name="T43" fmla="*/ 1318 h 2368"/>
                  <a:gd name="T44" fmla="*/ 616 w 776"/>
                  <a:gd name="T45" fmla="*/ 1347 h 2368"/>
                  <a:gd name="T46" fmla="*/ 657 w 776"/>
                  <a:gd name="T47" fmla="*/ 143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23 h 2368"/>
                  <a:gd name="T2" fmla="*/ 136 w 776"/>
                  <a:gd name="T3" fmla="*/ 6 h 2368"/>
                  <a:gd name="T4" fmla="*/ 55 w 776"/>
                  <a:gd name="T5" fmla="*/ 57 h 2368"/>
                  <a:gd name="T6" fmla="*/ 191 w 776"/>
                  <a:gd name="T7" fmla="*/ 57 h 2368"/>
                  <a:gd name="T8" fmla="*/ 109 w 776"/>
                  <a:gd name="T9" fmla="*/ 107 h 2368"/>
                  <a:gd name="T10" fmla="*/ 218 w 776"/>
                  <a:gd name="T11" fmla="*/ 124 h 2368"/>
                  <a:gd name="T12" fmla="*/ 164 w 776"/>
                  <a:gd name="T13" fmla="*/ 158 h 2368"/>
                  <a:gd name="T14" fmla="*/ 273 w 776"/>
                  <a:gd name="T15" fmla="*/ 175 h 2368"/>
                  <a:gd name="T16" fmla="*/ 218 w 776"/>
                  <a:gd name="T17" fmla="*/ 209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599 h 2368"/>
                  <a:gd name="T38" fmla="*/ 436 w 776"/>
                  <a:gd name="T39" fmla="*/ 650 h 2368"/>
                  <a:gd name="T40" fmla="*/ 409 w 776"/>
                  <a:gd name="T41" fmla="*/ 701 h 2368"/>
                  <a:gd name="T42" fmla="*/ 436 w 776"/>
                  <a:gd name="T43" fmla="*/ 769 h 2368"/>
                  <a:gd name="T44" fmla="*/ 409 w 776"/>
                  <a:gd name="T45" fmla="*/ 786 h 2368"/>
                  <a:gd name="T46" fmla="*/ 436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66D3AAE-C846-470B-8E68-406F4C338D7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577582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38780692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A20A637-7C0A-45B7-B9EC-62BE885AAAA9}"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87152309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ACD99A40-5BED-4251-8E18-C9DD42D7A2A0}"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928464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8F71305B-2FB7-411D-BCD8-F3BAE63040A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04784086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99334110-7444-40ED-B659-5542525CC5D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06881050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FAEEB95A-4AE1-4076-8F4C-658A4E4136E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53639495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80E38F19-5BC8-44E1-BD66-496BD427E8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88295281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133A4A5-8B18-4ACA-BBDF-7374C8715FA2}"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59424780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A2E2647-1A46-4C40-878B-326B13C8919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90082718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204F216-12C7-403D-A502-F2AF12009E9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7349526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26B7360-5620-42A7-8589-01E66FCC7FA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47299326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69950243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346 h 504"/>
                        <a:gd name="T2" fmla="*/ 573 w 2736"/>
                        <a:gd name="T3" fmla="*/ 115 h 504"/>
                        <a:gd name="T4" fmla="*/ 1177 w 2736"/>
                        <a:gd name="T5" fmla="*/ 16 h 504"/>
                        <a:gd name="T6" fmla="*/ 1813 w 2736"/>
                        <a:gd name="T7" fmla="*/ 16 h 504"/>
                        <a:gd name="T8" fmla="*/ 1802 w 2736"/>
                        <a:gd name="T9" fmla="*/ 71 h 504"/>
                        <a:gd name="T10" fmla="*/ 1169 w 2736"/>
                        <a:gd name="T11" fmla="*/ 71 h 504"/>
                        <a:gd name="T12" fmla="*/ 433 w 2736"/>
                        <a:gd name="T13" fmla="*/ 200 h 504"/>
                        <a:gd name="T14" fmla="*/ 0 w 2736"/>
                        <a:gd name="T15" fmla="*/ 3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218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6 h 504"/>
                        <a:gd name="T14" fmla="*/ 0 w 2736"/>
                        <a:gd name="T15" fmla="*/ 21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2 w 1769"/>
                        <a:gd name="T1" fmla="*/ 3 h 791"/>
                        <a:gd name="T2" fmla="*/ 207 w 1769"/>
                        <a:gd name="T3" fmla="*/ 24 h 791"/>
                        <a:gd name="T4" fmla="*/ 493 w 1769"/>
                        <a:gd name="T5" fmla="*/ 86 h 791"/>
                        <a:gd name="T6" fmla="*/ 687 w 1769"/>
                        <a:gd name="T7" fmla="*/ 187 h 791"/>
                        <a:gd name="T8" fmla="*/ 748 w 1769"/>
                        <a:gd name="T9" fmla="*/ 263 h 791"/>
                        <a:gd name="T10" fmla="*/ 720 w 1769"/>
                        <a:gd name="T11" fmla="*/ 340 h 791"/>
                        <a:gd name="T12" fmla="*/ 677 w 1769"/>
                        <a:gd name="T13" fmla="*/ 273 h 791"/>
                        <a:gd name="T14" fmla="*/ 592 w 1769"/>
                        <a:gd name="T15" fmla="*/ 196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3 w 1769"/>
                        <a:gd name="T1" fmla="*/ 5 h 791"/>
                        <a:gd name="T2" fmla="*/ 254 w 1769"/>
                        <a:gd name="T3" fmla="*/ 35 h 791"/>
                        <a:gd name="T4" fmla="*/ 606 w 1769"/>
                        <a:gd name="T5" fmla="*/ 124 h 791"/>
                        <a:gd name="T6" fmla="*/ 843 w 1769"/>
                        <a:gd name="T7" fmla="*/ 268 h 791"/>
                        <a:gd name="T8" fmla="*/ 919 w 1769"/>
                        <a:gd name="T9" fmla="*/ 377 h 791"/>
                        <a:gd name="T10" fmla="*/ 884 w 1769"/>
                        <a:gd name="T11" fmla="*/ 488 h 791"/>
                        <a:gd name="T12" fmla="*/ 832 w 1769"/>
                        <a:gd name="T13" fmla="*/ 392 h 791"/>
                        <a:gd name="T14" fmla="*/ 727 w 1769"/>
                        <a:gd name="T15" fmla="*/ 281 h 791"/>
                        <a:gd name="T16" fmla="*/ 581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348 h 504"/>
                        <a:gd name="T2" fmla="*/ 573 w 2736"/>
                        <a:gd name="T3" fmla="*/ 116 h 504"/>
                        <a:gd name="T4" fmla="*/ 1177 w 2736"/>
                        <a:gd name="T5" fmla="*/ 17 h 504"/>
                        <a:gd name="T6" fmla="*/ 1813 w 2736"/>
                        <a:gd name="T7" fmla="*/ 17 h 504"/>
                        <a:gd name="T8" fmla="*/ 1802 w 2736"/>
                        <a:gd name="T9" fmla="*/ 71 h 504"/>
                        <a:gd name="T10" fmla="*/ 1169 w 2736"/>
                        <a:gd name="T11" fmla="*/ 71 h 504"/>
                        <a:gd name="T12" fmla="*/ 433 w 2736"/>
                        <a:gd name="T13" fmla="*/ 202 h 504"/>
                        <a:gd name="T14" fmla="*/ 0 w 2736"/>
                        <a:gd name="T15" fmla="*/ 34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2 w 1769"/>
                        <a:gd name="T1" fmla="*/ 3 h 791"/>
                        <a:gd name="T2" fmla="*/ 207 w 1769"/>
                        <a:gd name="T3" fmla="*/ 24 h 791"/>
                        <a:gd name="T4" fmla="*/ 493 w 1769"/>
                        <a:gd name="T5" fmla="*/ 87 h 791"/>
                        <a:gd name="T6" fmla="*/ 687 w 1769"/>
                        <a:gd name="T7" fmla="*/ 188 h 791"/>
                        <a:gd name="T8" fmla="*/ 748 w 1769"/>
                        <a:gd name="T9" fmla="*/ 265 h 791"/>
                        <a:gd name="T10" fmla="*/ 720 w 1769"/>
                        <a:gd name="T11" fmla="*/ 342 h 791"/>
                        <a:gd name="T12" fmla="*/ 677 w 1769"/>
                        <a:gd name="T13" fmla="*/ 275 h 791"/>
                        <a:gd name="T14" fmla="*/ 592 w 1769"/>
                        <a:gd name="T15" fmla="*/ 197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215 h 504"/>
                        <a:gd name="T2" fmla="*/ 395 w 2736"/>
                        <a:gd name="T3" fmla="*/ 72 h 504"/>
                        <a:gd name="T4" fmla="*/ 812 w 2736"/>
                        <a:gd name="T5" fmla="*/ 10 h 504"/>
                        <a:gd name="T6" fmla="*/ 1251 w 2736"/>
                        <a:gd name="T7" fmla="*/ 10 h 504"/>
                        <a:gd name="T8" fmla="*/ 1244 w 2736"/>
                        <a:gd name="T9" fmla="*/ 44 h 504"/>
                        <a:gd name="T10" fmla="*/ 807 w 2736"/>
                        <a:gd name="T11" fmla="*/ 44 h 504"/>
                        <a:gd name="T12" fmla="*/ 299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2 w 1769"/>
                        <a:gd name="T1" fmla="*/ 3 h 791"/>
                        <a:gd name="T2" fmla="*/ 184 w 1769"/>
                        <a:gd name="T3" fmla="*/ 24 h 791"/>
                        <a:gd name="T4" fmla="*/ 440 w 1769"/>
                        <a:gd name="T5" fmla="*/ 86 h 791"/>
                        <a:gd name="T6" fmla="*/ 612 w 1769"/>
                        <a:gd name="T7" fmla="*/ 185 h 791"/>
                        <a:gd name="T8" fmla="*/ 667 w 1769"/>
                        <a:gd name="T9" fmla="*/ 261 h 791"/>
                        <a:gd name="T10" fmla="*/ 642 w 1769"/>
                        <a:gd name="T11" fmla="*/ 337 h 791"/>
                        <a:gd name="T12" fmla="*/ 604 w 1769"/>
                        <a:gd name="T13" fmla="*/ 271 h 791"/>
                        <a:gd name="T14" fmla="*/ 528 w 1769"/>
                        <a:gd name="T15" fmla="*/ 195 h 791"/>
                        <a:gd name="T16" fmla="*/ 421 w 1769"/>
                        <a:gd name="T17" fmla="*/ 127 h 791"/>
                        <a:gd name="T18" fmla="*/ 221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215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2 w 1769"/>
                        <a:gd name="T1" fmla="*/ 3 h 791"/>
                        <a:gd name="T2" fmla="*/ 182 w 1769"/>
                        <a:gd name="T3" fmla="*/ 24 h 791"/>
                        <a:gd name="T4" fmla="*/ 434 w 1769"/>
                        <a:gd name="T5" fmla="*/ 86 h 791"/>
                        <a:gd name="T6" fmla="*/ 604 w 1769"/>
                        <a:gd name="T7" fmla="*/ 185 h 791"/>
                        <a:gd name="T8" fmla="*/ 658 w 1769"/>
                        <a:gd name="T9" fmla="*/ 261 h 791"/>
                        <a:gd name="T10" fmla="*/ 633 w 1769"/>
                        <a:gd name="T11" fmla="*/ 337 h 791"/>
                        <a:gd name="T12" fmla="*/ 596 w 1769"/>
                        <a:gd name="T13" fmla="*/ 271 h 791"/>
                        <a:gd name="T14" fmla="*/ 521 w 1769"/>
                        <a:gd name="T15" fmla="*/ 195 h 791"/>
                        <a:gd name="T16" fmla="*/ 416 w 1769"/>
                        <a:gd name="T17" fmla="*/ 127 h 791"/>
                        <a:gd name="T18" fmla="*/ 218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144 h 504"/>
                      <a:gd name="T2" fmla="*/ 324 w 2736"/>
                      <a:gd name="T3" fmla="*/ 48 h 504"/>
                      <a:gd name="T4" fmla="*/ 666 w 2736"/>
                      <a:gd name="T5" fmla="*/ 7 h 504"/>
                      <a:gd name="T6" fmla="*/ 1026 w 2736"/>
                      <a:gd name="T7" fmla="*/ 7 h 504"/>
                      <a:gd name="T8" fmla="*/ 1020 w 2736"/>
                      <a:gd name="T9" fmla="*/ 29 h 504"/>
                      <a:gd name="T10" fmla="*/ 662 w 2736"/>
                      <a:gd name="T11" fmla="*/ 29 h 504"/>
                      <a:gd name="T12" fmla="*/ 245 w 2736"/>
                      <a:gd name="T13" fmla="*/ 83 h 504"/>
                      <a:gd name="T14" fmla="*/ 0 w 2736"/>
                      <a:gd name="T15" fmla="*/ 1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2 w 1769"/>
                      <a:gd name="T1" fmla="*/ 2 h 791"/>
                      <a:gd name="T2" fmla="*/ 151 w 1769"/>
                      <a:gd name="T3" fmla="*/ 16 h 791"/>
                      <a:gd name="T4" fmla="*/ 361 w 1769"/>
                      <a:gd name="T5" fmla="*/ 58 h 791"/>
                      <a:gd name="T6" fmla="*/ 503 w 1769"/>
                      <a:gd name="T7" fmla="*/ 125 h 791"/>
                      <a:gd name="T8" fmla="*/ 548 w 1769"/>
                      <a:gd name="T9" fmla="*/ 176 h 791"/>
                      <a:gd name="T10" fmla="*/ 527 w 1769"/>
                      <a:gd name="T11" fmla="*/ 228 h 791"/>
                      <a:gd name="T12" fmla="*/ 496 w 1769"/>
                      <a:gd name="T13" fmla="*/ 183 h 791"/>
                      <a:gd name="T14" fmla="*/ 433 w 1769"/>
                      <a:gd name="T15" fmla="*/ 131 h 791"/>
                      <a:gd name="T16" fmla="*/ 346 w 1769"/>
                      <a:gd name="T17" fmla="*/ 86 h 791"/>
                      <a:gd name="T18" fmla="*/ 181 w 1769"/>
                      <a:gd name="T19" fmla="*/ 44 h 791"/>
                      <a:gd name="T20" fmla="*/ 0 w 1769"/>
                      <a:gd name="T21" fmla="*/ 22 h 791"/>
                      <a:gd name="T22" fmla="*/ 2 w 1769"/>
                      <a:gd name="T23" fmla="*/ 2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2 w 1769"/>
                        <a:gd name="T1" fmla="*/ 3 h 791"/>
                        <a:gd name="T2" fmla="*/ 156 w 1769"/>
                        <a:gd name="T3" fmla="*/ 20 h 791"/>
                        <a:gd name="T4" fmla="*/ 373 w 1769"/>
                        <a:gd name="T5" fmla="*/ 73 h 791"/>
                        <a:gd name="T6" fmla="*/ 519 w 1769"/>
                        <a:gd name="T7" fmla="*/ 157 h 791"/>
                        <a:gd name="T8" fmla="*/ 566 w 1769"/>
                        <a:gd name="T9" fmla="*/ 222 h 791"/>
                        <a:gd name="T10" fmla="*/ 544 w 1769"/>
                        <a:gd name="T11" fmla="*/ 287 h 791"/>
                        <a:gd name="T12" fmla="*/ 512 w 1769"/>
                        <a:gd name="T13" fmla="*/ 230 h 791"/>
                        <a:gd name="T14" fmla="*/ 448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2 w 1769"/>
                        <a:gd name="T1" fmla="*/ 4 h 791"/>
                        <a:gd name="T2" fmla="*/ 170 w 1769"/>
                        <a:gd name="T3" fmla="*/ 30 h 791"/>
                        <a:gd name="T4" fmla="*/ 406 w 1769"/>
                        <a:gd name="T5" fmla="*/ 107 h 791"/>
                        <a:gd name="T6" fmla="*/ 566 w 1769"/>
                        <a:gd name="T7" fmla="*/ 231 h 791"/>
                        <a:gd name="T8" fmla="*/ 616 w 1769"/>
                        <a:gd name="T9" fmla="*/ 326 h 791"/>
                        <a:gd name="T10" fmla="*/ 593 w 1769"/>
                        <a:gd name="T11" fmla="*/ 421 h 791"/>
                        <a:gd name="T12" fmla="*/ 558 w 1769"/>
                        <a:gd name="T13" fmla="*/ 338 h 791"/>
                        <a:gd name="T14" fmla="*/ 488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1 w 1769"/>
                        <a:gd name="T1" fmla="*/ 1 h 791"/>
                        <a:gd name="T2" fmla="*/ 140 w 1769"/>
                        <a:gd name="T3" fmla="*/ 9 h 791"/>
                        <a:gd name="T4" fmla="*/ 335 w 1769"/>
                        <a:gd name="T5" fmla="*/ 34 h 791"/>
                        <a:gd name="T6" fmla="*/ 466 w 1769"/>
                        <a:gd name="T7" fmla="*/ 73 h 791"/>
                        <a:gd name="T8" fmla="*/ 508 w 1769"/>
                        <a:gd name="T9" fmla="*/ 103 h 791"/>
                        <a:gd name="T10" fmla="*/ 489 w 1769"/>
                        <a:gd name="T11" fmla="*/ 133 h 791"/>
                        <a:gd name="T12" fmla="*/ 460 w 1769"/>
                        <a:gd name="T13" fmla="*/ 107 h 791"/>
                        <a:gd name="T14" fmla="*/ 402 w 1769"/>
                        <a:gd name="T15" fmla="*/ 77 h 791"/>
                        <a:gd name="T16" fmla="*/ 321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311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2 w 1769"/>
                        <a:gd name="T1" fmla="*/ 5 h 791"/>
                        <a:gd name="T2" fmla="*/ 242 w 1769"/>
                        <a:gd name="T3" fmla="*/ 33 h 791"/>
                        <a:gd name="T4" fmla="*/ 578 w 1769"/>
                        <a:gd name="T5" fmla="*/ 118 h 791"/>
                        <a:gd name="T6" fmla="*/ 805 w 1769"/>
                        <a:gd name="T7" fmla="*/ 256 h 791"/>
                        <a:gd name="T8" fmla="*/ 878 w 1769"/>
                        <a:gd name="T9" fmla="*/ 360 h 791"/>
                        <a:gd name="T10" fmla="*/ 844 w 1769"/>
                        <a:gd name="T11" fmla="*/ 466 h 791"/>
                        <a:gd name="T12" fmla="*/ 794 w 1769"/>
                        <a:gd name="T13" fmla="*/ 374 h 791"/>
                        <a:gd name="T14" fmla="*/ 694 w 1769"/>
                        <a:gd name="T15" fmla="*/ 269 h 791"/>
                        <a:gd name="T16" fmla="*/ 554 w 1769"/>
                        <a:gd name="T17" fmla="*/ 175 h 791"/>
                        <a:gd name="T18" fmla="*/ 290 w 1769"/>
                        <a:gd name="T19" fmla="*/ 90 h 791"/>
                        <a:gd name="T20" fmla="*/ 0 w 1769"/>
                        <a:gd name="T21" fmla="*/ 45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246 h 504"/>
                        <a:gd name="T2" fmla="*/ 505 w 2736"/>
                        <a:gd name="T3" fmla="*/ 82 h 504"/>
                        <a:gd name="T4" fmla="*/ 1039 w 2736"/>
                        <a:gd name="T5" fmla="*/ 12 h 504"/>
                        <a:gd name="T6" fmla="*/ 1600 w 2736"/>
                        <a:gd name="T7" fmla="*/ 12 h 504"/>
                        <a:gd name="T8" fmla="*/ 1591 w 2736"/>
                        <a:gd name="T9" fmla="*/ 50 h 504"/>
                        <a:gd name="T10" fmla="*/ 1032 w 2736"/>
                        <a:gd name="T11" fmla="*/ 50 h 504"/>
                        <a:gd name="T12" fmla="*/ 38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2 w 1769"/>
                        <a:gd name="T1" fmla="*/ 4 h 791"/>
                        <a:gd name="T2" fmla="*/ 217 w 1769"/>
                        <a:gd name="T3" fmla="*/ 27 h 791"/>
                        <a:gd name="T4" fmla="*/ 517 w 1769"/>
                        <a:gd name="T5" fmla="*/ 97 h 791"/>
                        <a:gd name="T6" fmla="*/ 719 w 1769"/>
                        <a:gd name="T7" fmla="*/ 210 h 791"/>
                        <a:gd name="T8" fmla="*/ 784 w 1769"/>
                        <a:gd name="T9" fmla="*/ 296 h 791"/>
                        <a:gd name="T10" fmla="*/ 754 w 1769"/>
                        <a:gd name="T11" fmla="*/ 383 h 791"/>
                        <a:gd name="T12" fmla="*/ 710 w 1769"/>
                        <a:gd name="T13" fmla="*/ 308 h 791"/>
                        <a:gd name="T14" fmla="*/ 620 w 1769"/>
                        <a:gd name="T15" fmla="*/ 221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180 w 36729"/>
                      <a:gd name="T1" fmla="*/ 94 h 21600"/>
                      <a:gd name="T2" fmla="*/ 0 w 36729"/>
                      <a:gd name="T3" fmla="*/ 110 h 21600"/>
                      <a:gd name="T4" fmla="*/ 87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2 h 22305"/>
                      <a:gd name="T2" fmla="*/ 133 w 30473"/>
                      <a:gd name="T3" fmla="*/ 254 h 22305"/>
                      <a:gd name="T4" fmla="*/ 39 w 30473"/>
                      <a:gd name="T5" fmla="*/ 246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51 h 22305"/>
                      <a:gd name="T2" fmla="*/ 58 w 34812"/>
                      <a:gd name="T3" fmla="*/ 254 h 22305"/>
                      <a:gd name="T4" fmla="*/ 2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71 h 22305"/>
                      <a:gd name="T2" fmla="*/ 175 w 36830"/>
                      <a:gd name="T3" fmla="*/ 254 h 22305"/>
                      <a:gd name="T4" fmla="*/ 73 w 36830"/>
                      <a:gd name="T5" fmla="*/ 246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14 h 21600"/>
                      <a:gd name="T2" fmla="*/ 107 w 31881"/>
                      <a:gd name="T3" fmla="*/ 55 h 21600"/>
                      <a:gd name="T4" fmla="*/ 61 w 31881"/>
                      <a:gd name="T5" fmla="*/ 246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51 h 21600"/>
                      <a:gd name="T2" fmla="*/ 19 w 31146"/>
                      <a:gd name="T3" fmla="*/ 109 h 21600"/>
                      <a:gd name="T4" fmla="*/ 8 w 31146"/>
                      <a:gd name="T5" fmla="*/ 24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41 h 2368"/>
                      <a:gd name="T2" fmla="*/ 129 w 776"/>
                      <a:gd name="T3" fmla="*/ 10 h 2368"/>
                      <a:gd name="T4" fmla="*/ 52 w 776"/>
                      <a:gd name="T5" fmla="*/ 103 h 2368"/>
                      <a:gd name="T6" fmla="*/ 181 w 776"/>
                      <a:gd name="T7" fmla="*/ 103 h 2368"/>
                      <a:gd name="T8" fmla="*/ 103 w 776"/>
                      <a:gd name="T9" fmla="*/ 196 h 2368"/>
                      <a:gd name="T10" fmla="*/ 207 w 776"/>
                      <a:gd name="T11" fmla="*/ 227 h 2368"/>
                      <a:gd name="T12" fmla="*/ 155 w 776"/>
                      <a:gd name="T13" fmla="*/ 288 h 2368"/>
                      <a:gd name="T14" fmla="*/ 259 w 776"/>
                      <a:gd name="T15" fmla="*/ 319 h 2368"/>
                      <a:gd name="T16" fmla="*/ 207 w 776"/>
                      <a:gd name="T17" fmla="*/ 381 h 2368"/>
                      <a:gd name="T18" fmla="*/ 284 w 776"/>
                      <a:gd name="T19" fmla="*/ 412 h 2368"/>
                      <a:gd name="T20" fmla="*/ 259 w 776"/>
                      <a:gd name="T21" fmla="*/ 474 h 2368"/>
                      <a:gd name="T22" fmla="*/ 310 w 776"/>
                      <a:gd name="T23" fmla="*/ 535 h 2368"/>
                      <a:gd name="T24" fmla="*/ 310 w 776"/>
                      <a:gd name="T25" fmla="*/ 597 h 2368"/>
                      <a:gd name="T26" fmla="*/ 362 w 776"/>
                      <a:gd name="T27" fmla="*/ 690 h 2368"/>
                      <a:gd name="T28" fmla="*/ 336 w 776"/>
                      <a:gd name="T29" fmla="*/ 783 h 2368"/>
                      <a:gd name="T30" fmla="*/ 388 w 776"/>
                      <a:gd name="T31" fmla="*/ 844 h 2368"/>
                      <a:gd name="T32" fmla="*/ 362 w 776"/>
                      <a:gd name="T33" fmla="*/ 937 h 2368"/>
                      <a:gd name="T34" fmla="*/ 388 w 776"/>
                      <a:gd name="T35" fmla="*/ 1030 h 2368"/>
                      <a:gd name="T36" fmla="*/ 362 w 776"/>
                      <a:gd name="T37" fmla="*/ 1092 h 2368"/>
                      <a:gd name="T38" fmla="*/ 414 w 776"/>
                      <a:gd name="T39" fmla="*/ 1184 h 2368"/>
                      <a:gd name="T40" fmla="*/ 388 w 776"/>
                      <a:gd name="T41" fmla="*/ 1277 h 2368"/>
                      <a:gd name="T42" fmla="*/ 414 w 776"/>
                      <a:gd name="T43" fmla="*/ 1400 h 2368"/>
                      <a:gd name="T44" fmla="*/ 388 w 776"/>
                      <a:gd name="T45" fmla="*/ 1431 h 2368"/>
                      <a:gd name="T46" fmla="*/ 41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23 h 2368"/>
                    <a:gd name="T2" fmla="*/ 137 w 776"/>
                    <a:gd name="T3" fmla="*/ 6 h 2368"/>
                    <a:gd name="T4" fmla="*/ 55 w 776"/>
                    <a:gd name="T5" fmla="*/ 57 h 2368"/>
                    <a:gd name="T6" fmla="*/ 192 w 776"/>
                    <a:gd name="T7" fmla="*/ 57 h 2368"/>
                    <a:gd name="T8" fmla="*/ 110 w 776"/>
                    <a:gd name="T9" fmla="*/ 107 h 2368"/>
                    <a:gd name="T10" fmla="*/ 219 w 776"/>
                    <a:gd name="T11" fmla="*/ 124 h 2368"/>
                    <a:gd name="T12" fmla="*/ 164 w 776"/>
                    <a:gd name="T13" fmla="*/ 158 h 2368"/>
                    <a:gd name="T14" fmla="*/ 274 w 776"/>
                    <a:gd name="T15" fmla="*/ 175 h 2368"/>
                    <a:gd name="T16" fmla="*/ 219 w 776"/>
                    <a:gd name="T17" fmla="*/ 209 h 2368"/>
                    <a:gd name="T18" fmla="*/ 301 w 776"/>
                    <a:gd name="T19" fmla="*/ 226 h 2368"/>
                    <a:gd name="T20" fmla="*/ 274 w 776"/>
                    <a:gd name="T21" fmla="*/ 260 h 2368"/>
                    <a:gd name="T22" fmla="*/ 329 w 776"/>
                    <a:gd name="T23" fmla="*/ 294 h 2368"/>
                    <a:gd name="T24" fmla="*/ 329 w 776"/>
                    <a:gd name="T25" fmla="*/ 328 h 2368"/>
                    <a:gd name="T26" fmla="*/ 384 w 776"/>
                    <a:gd name="T27" fmla="*/ 379 h 2368"/>
                    <a:gd name="T28" fmla="*/ 356 w 776"/>
                    <a:gd name="T29" fmla="*/ 430 h 2368"/>
                    <a:gd name="T30" fmla="*/ 411 w 776"/>
                    <a:gd name="T31" fmla="*/ 464 h 2368"/>
                    <a:gd name="T32" fmla="*/ 384 w 776"/>
                    <a:gd name="T33" fmla="*/ 515 h 2368"/>
                    <a:gd name="T34" fmla="*/ 411 w 776"/>
                    <a:gd name="T35" fmla="*/ 566 h 2368"/>
                    <a:gd name="T36" fmla="*/ 384 w 776"/>
                    <a:gd name="T37" fmla="*/ 599 h 2368"/>
                    <a:gd name="T38" fmla="*/ 438 w 776"/>
                    <a:gd name="T39" fmla="*/ 650 h 2368"/>
                    <a:gd name="T40" fmla="*/ 411 w 776"/>
                    <a:gd name="T41" fmla="*/ 701 h 2368"/>
                    <a:gd name="T42" fmla="*/ 438 w 776"/>
                    <a:gd name="T43" fmla="*/ 769 h 2368"/>
                    <a:gd name="T44" fmla="*/ 411 w 776"/>
                    <a:gd name="T45" fmla="*/ 786 h 2368"/>
                    <a:gd name="T46" fmla="*/ 438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 w 21600"/>
                  <a:gd name="T1" fmla="*/ 0 h 21602"/>
                  <a:gd name="T2" fmla="*/ 208 w 21600"/>
                  <a:gd name="T3" fmla="*/ 246 h 21602"/>
                  <a:gd name="T4" fmla="*/ 0 w 21600"/>
                  <a:gd name="T5" fmla="*/ 238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5 h 22305"/>
                  <a:gd name="T2" fmla="*/ 53 w 28940"/>
                  <a:gd name="T3" fmla="*/ 254 h 22305"/>
                  <a:gd name="T4" fmla="*/ 14 w 28940"/>
                  <a:gd name="T5" fmla="*/ 246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8 h 22305"/>
                  <a:gd name="T2" fmla="*/ 164 w 34455"/>
                  <a:gd name="T3" fmla="*/ 254 h 22305"/>
                  <a:gd name="T4" fmla="*/ 61 w 34455"/>
                  <a:gd name="T5" fmla="*/ 246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51 h 22305"/>
                  <a:gd name="T2" fmla="*/ 4 w 34812"/>
                  <a:gd name="T3" fmla="*/ 254 h 22305"/>
                  <a:gd name="T4" fmla="*/ 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51 h 22305"/>
                  <a:gd name="T2" fmla="*/ 29 w 34812"/>
                  <a:gd name="T3" fmla="*/ 254 h 22305"/>
                  <a:gd name="T4" fmla="*/ 11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23 h 2368"/>
                  <a:gd name="T2" fmla="*/ 136 w 776"/>
                  <a:gd name="T3" fmla="*/ 6 h 2368"/>
                  <a:gd name="T4" fmla="*/ 55 w 776"/>
                  <a:gd name="T5" fmla="*/ 57 h 2368"/>
                  <a:gd name="T6" fmla="*/ 191 w 776"/>
                  <a:gd name="T7" fmla="*/ 57 h 2368"/>
                  <a:gd name="T8" fmla="*/ 109 w 776"/>
                  <a:gd name="T9" fmla="*/ 108 h 2368"/>
                  <a:gd name="T10" fmla="*/ 218 w 776"/>
                  <a:gd name="T11" fmla="*/ 125 h 2368"/>
                  <a:gd name="T12" fmla="*/ 164 w 776"/>
                  <a:gd name="T13" fmla="*/ 159 h 2368"/>
                  <a:gd name="T14" fmla="*/ 273 w 776"/>
                  <a:gd name="T15" fmla="*/ 176 h 2368"/>
                  <a:gd name="T16" fmla="*/ 218 w 776"/>
                  <a:gd name="T17" fmla="*/ 210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600 h 2368"/>
                  <a:gd name="T38" fmla="*/ 436 w 776"/>
                  <a:gd name="T39" fmla="*/ 651 h 2368"/>
                  <a:gd name="T40" fmla="*/ 409 w 776"/>
                  <a:gd name="T41" fmla="*/ 702 h 2368"/>
                  <a:gd name="T42" fmla="*/ 436 w 776"/>
                  <a:gd name="T43" fmla="*/ 770 h 2368"/>
                  <a:gd name="T44" fmla="*/ 409 w 776"/>
                  <a:gd name="T45" fmla="*/ 787 h 2368"/>
                  <a:gd name="T46" fmla="*/ 436 w 776"/>
                  <a:gd name="T47" fmla="*/ 83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41 h 2368"/>
                  <a:gd name="T2" fmla="*/ 336 w 776"/>
                  <a:gd name="T3" fmla="*/ 10 h 2368"/>
                  <a:gd name="T4" fmla="*/ 134 w 776"/>
                  <a:gd name="T5" fmla="*/ 103 h 2368"/>
                  <a:gd name="T6" fmla="*/ 470 w 776"/>
                  <a:gd name="T7" fmla="*/ 103 h 2368"/>
                  <a:gd name="T8" fmla="*/ 268 w 776"/>
                  <a:gd name="T9" fmla="*/ 196 h 2368"/>
                  <a:gd name="T10" fmla="*/ 537 w 776"/>
                  <a:gd name="T11" fmla="*/ 227 h 2368"/>
                  <a:gd name="T12" fmla="*/ 403 w 776"/>
                  <a:gd name="T13" fmla="*/ 288 h 2368"/>
                  <a:gd name="T14" fmla="*/ 671 w 776"/>
                  <a:gd name="T15" fmla="*/ 319 h 2368"/>
                  <a:gd name="T16" fmla="*/ 537 w 776"/>
                  <a:gd name="T17" fmla="*/ 381 h 2368"/>
                  <a:gd name="T18" fmla="*/ 738 w 776"/>
                  <a:gd name="T19" fmla="*/ 412 h 2368"/>
                  <a:gd name="T20" fmla="*/ 671 w 776"/>
                  <a:gd name="T21" fmla="*/ 474 h 2368"/>
                  <a:gd name="T22" fmla="*/ 805 w 776"/>
                  <a:gd name="T23" fmla="*/ 535 h 2368"/>
                  <a:gd name="T24" fmla="*/ 805 w 776"/>
                  <a:gd name="T25" fmla="*/ 597 h 2368"/>
                  <a:gd name="T26" fmla="*/ 940 w 776"/>
                  <a:gd name="T27" fmla="*/ 690 h 2368"/>
                  <a:gd name="T28" fmla="*/ 872 w 776"/>
                  <a:gd name="T29" fmla="*/ 783 h 2368"/>
                  <a:gd name="T30" fmla="*/ 1007 w 776"/>
                  <a:gd name="T31" fmla="*/ 844 h 2368"/>
                  <a:gd name="T32" fmla="*/ 940 w 776"/>
                  <a:gd name="T33" fmla="*/ 937 h 2368"/>
                  <a:gd name="T34" fmla="*/ 1007 w 776"/>
                  <a:gd name="T35" fmla="*/ 1030 h 2368"/>
                  <a:gd name="T36" fmla="*/ 940 w 776"/>
                  <a:gd name="T37" fmla="*/ 1092 h 2368"/>
                  <a:gd name="T38" fmla="*/ 1074 w 776"/>
                  <a:gd name="T39" fmla="*/ 1184 h 2368"/>
                  <a:gd name="T40" fmla="*/ 1007 w 776"/>
                  <a:gd name="T41" fmla="*/ 1277 h 2368"/>
                  <a:gd name="T42" fmla="*/ 1074 w 776"/>
                  <a:gd name="T43" fmla="*/ 1400 h 2368"/>
                  <a:gd name="T44" fmla="*/ 1007 w 776"/>
                  <a:gd name="T45" fmla="*/ 1431 h 2368"/>
                  <a:gd name="T46" fmla="*/ 107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41 h 2368"/>
                  <a:gd name="T2" fmla="*/ 215 w 776"/>
                  <a:gd name="T3" fmla="*/ 10 h 2368"/>
                  <a:gd name="T4" fmla="*/ 86 w 776"/>
                  <a:gd name="T5" fmla="*/ 103 h 2368"/>
                  <a:gd name="T6" fmla="*/ 301 w 776"/>
                  <a:gd name="T7" fmla="*/ 103 h 2368"/>
                  <a:gd name="T8" fmla="*/ 172 w 776"/>
                  <a:gd name="T9" fmla="*/ 196 h 2368"/>
                  <a:gd name="T10" fmla="*/ 344 w 776"/>
                  <a:gd name="T11" fmla="*/ 227 h 2368"/>
                  <a:gd name="T12" fmla="*/ 258 w 776"/>
                  <a:gd name="T13" fmla="*/ 288 h 2368"/>
                  <a:gd name="T14" fmla="*/ 431 w 776"/>
                  <a:gd name="T15" fmla="*/ 319 h 2368"/>
                  <a:gd name="T16" fmla="*/ 344 w 776"/>
                  <a:gd name="T17" fmla="*/ 381 h 2368"/>
                  <a:gd name="T18" fmla="*/ 474 w 776"/>
                  <a:gd name="T19" fmla="*/ 412 h 2368"/>
                  <a:gd name="T20" fmla="*/ 431 w 776"/>
                  <a:gd name="T21" fmla="*/ 474 h 2368"/>
                  <a:gd name="T22" fmla="*/ 517 w 776"/>
                  <a:gd name="T23" fmla="*/ 535 h 2368"/>
                  <a:gd name="T24" fmla="*/ 517 w 776"/>
                  <a:gd name="T25" fmla="*/ 597 h 2368"/>
                  <a:gd name="T26" fmla="*/ 603 w 776"/>
                  <a:gd name="T27" fmla="*/ 690 h 2368"/>
                  <a:gd name="T28" fmla="*/ 560 w 776"/>
                  <a:gd name="T29" fmla="*/ 783 h 2368"/>
                  <a:gd name="T30" fmla="*/ 646 w 776"/>
                  <a:gd name="T31" fmla="*/ 844 h 2368"/>
                  <a:gd name="T32" fmla="*/ 603 w 776"/>
                  <a:gd name="T33" fmla="*/ 937 h 2368"/>
                  <a:gd name="T34" fmla="*/ 646 w 776"/>
                  <a:gd name="T35" fmla="*/ 1030 h 2368"/>
                  <a:gd name="T36" fmla="*/ 603 w 776"/>
                  <a:gd name="T37" fmla="*/ 1092 h 2368"/>
                  <a:gd name="T38" fmla="*/ 689 w 776"/>
                  <a:gd name="T39" fmla="*/ 1184 h 2368"/>
                  <a:gd name="T40" fmla="*/ 646 w 776"/>
                  <a:gd name="T41" fmla="*/ 1277 h 2368"/>
                  <a:gd name="T42" fmla="*/ 689 w 776"/>
                  <a:gd name="T43" fmla="*/ 1400 h 2368"/>
                  <a:gd name="T44" fmla="*/ 646 w 776"/>
                  <a:gd name="T45" fmla="*/ 1431 h 2368"/>
                  <a:gd name="T46" fmla="*/ 689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43 h 2368"/>
                  <a:gd name="T2" fmla="*/ 311 w 776"/>
                  <a:gd name="T3" fmla="*/ 11 h 2368"/>
                  <a:gd name="T4" fmla="*/ 125 w 776"/>
                  <a:gd name="T5" fmla="*/ 108 h 2368"/>
                  <a:gd name="T6" fmla="*/ 436 w 776"/>
                  <a:gd name="T7" fmla="*/ 108 h 2368"/>
                  <a:gd name="T8" fmla="*/ 249 w 776"/>
                  <a:gd name="T9" fmla="*/ 206 h 2368"/>
                  <a:gd name="T10" fmla="*/ 498 w 776"/>
                  <a:gd name="T11" fmla="*/ 238 h 2368"/>
                  <a:gd name="T12" fmla="*/ 374 w 776"/>
                  <a:gd name="T13" fmla="*/ 303 h 2368"/>
                  <a:gd name="T14" fmla="*/ 623 w 776"/>
                  <a:gd name="T15" fmla="*/ 335 h 2368"/>
                  <a:gd name="T16" fmla="*/ 498 w 776"/>
                  <a:gd name="T17" fmla="*/ 400 h 2368"/>
                  <a:gd name="T18" fmla="*/ 685 w 776"/>
                  <a:gd name="T19" fmla="*/ 433 h 2368"/>
                  <a:gd name="T20" fmla="*/ 623 w 776"/>
                  <a:gd name="T21" fmla="*/ 498 h 2368"/>
                  <a:gd name="T22" fmla="*/ 747 w 776"/>
                  <a:gd name="T23" fmla="*/ 563 h 2368"/>
                  <a:gd name="T24" fmla="*/ 747 w 776"/>
                  <a:gd name="T25" fmla="*/ 627 h 2368"/>
                  <a:gd name="T26" fmla="*/ 872 w 776"/>
                  <a:gd name="T27" fmla="*/ 725 h 2368"/>
                  <a:gd name="T28" fmla="*/ 810 w 776"/>
                  <a:gd name="T29" fmla="*/ 822 h 2368"/>
                  <a:gd name="T30" fmla="*/ 934 w 776"/>
                  <a:gd name="T31" fmla="*/ 887 h 2368"/>
                  <a:gd name="T32" fmla="*/ 872 w 776"/>
                  <a:gd name="T33" fmla="*/ 984 h 2368"/>
                  <a:gd name="T34" fmla="*/ 934 w 776"/>
                  <a:gd name="T35" fmla="*/ 1082 h 2368"/>
                  <a:gd name="T36" fmla="*/ 872 w 776"/>
                  <a:gd name="T37" fmla="*/ 1147 h 2368"/>
                  <a:gd name="T38" fmla="*/ 997 w 776"/>
                  <a:gd name="T39" fmla="*/ 1244 h 2368"/>
                  <a:gd name="T40" fmla="*/ 934 w 776"/>
                  <a:gd name="T41" fmla="*/ 1341 h 2368"/>
                  <a:gd name="T42" fmla="*/ 997 w 776"/>
                  <a:gd name="T43" fmla="*/ 1471 h 2368"/>
                  <a:gd name="T44" fmla="*/ 934 w 776"/>
                  <a:gd name="T45" fmla="*/ 1504 h 2368"/>
                  <a:gd name="T46" fmla="*/ 997 w 776"/>
                  <a:gd name="T47" fmla="*/ 160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29 h 2368"/>
                  <a:gd name="T2" fmla="*/ 469 w 776"/>
                  <a:gd name="T3" fmla="*/ 7 h 2368"/>
                  <a:gd name="T4" fmla="*/ 188 w 776"/>
                  <a:gd name="T5" fmla="*/ 72 h 2368"/>
                  <a:gd name="T6" fmla="*/ 657 w 776"/>
                  <a:gd name="T7" fmla="*/ 72 h 2368"/>
                  <a:gd name="T8" fmla="*/ 376 w 776"/>
                  <a:gd name="T9" fmla="*/ 137 h 2368"/>
                  <a:gd name="T10" fmla="*/ 751 w 776"/>
                  <a:gd name="T11" fmla="*/ 159 h 2368"/>
                  <a:gd name="T12" fmla="*/ 563 w 776"/>
                  <a:gd name="T13" fmla="*/ 202 h 2368"/>
                  <a:gd name="T14" fmla="*/ 939 w 776"/>
                  <a:gd name="T15" fmla="*/ 223 h 2368"/>
                  <a:gd name="T16" fmla="*/ 751 w 776"/>
                  <a:gd name="T17" fmla="*/ 267 h 2368"/>
                  <a:gd name="T18" fmla="*/ 1033 w 776"/>
                  <a:gd name="T19" fmla="*/ 288 h 2368"/>
                  <a:gd name="T20" fmla="*/ 939 w 776"/>
                  <a:gd name="T21" fmla="*/ 332 h 2368"/>
                  <a:gd name="T22" fmla="*/ 1127 w 776"/>
                  <a:gd name="T23" fmla="*/ 375 h 2368"/>
                  <a:gd name="T24" fmla="*/ 1127 w 776"/>
                  <a:gd name="T25" fmla="*/ 418 h 2368"/>
                  <a:gd name="T26" fmla="*/ 1315 w 776"/>
                  <a:gd name="T27" fmla="*/ 483 h 2368"/>
                  <a:gd name="T28" fmla="*/ 1221 w 776"/>
                  <a:gd name="T29" fmla="*/ 548 h 2368"/>
                  <a:gd name="T30" fmla="*/ 1408 w 776"/>
                  <a:gd name="T31" fmla="*/ 591 h 2368"/>
                  <a:gd name="T32" fmla="*/ 1315 w 776"/>
                  <a:gd name="T33" fmla="*/ 656 h 2368"/>
                  <a:gd name="T34" fmla="*/ 1408 w 776"/>
                  <a:gd name="T35" fmla="*/ 721 h 2368"/>
                  <a:gd name="T36" fmla="*/ 1315 w 776"/>
                  <a:gd name="T37" fmla="*/ 764 h 2368"/>
                  <a:gd name="T38" fmla="*/ 1502 w 776"/>
                  <a:gd name="T39" fmla="*/ 829 h 2368"/>
                  <a:gd name="T40" fmla="*/ 1408 w 776"/>
                  <a:gd name="T41" fmla="*/ 894 h 2368"/>
                  <a:gd name="T42" fmla="*/ 1502 w 776"/>
                  <a:gd name="T43" fmla="*/ 980 h 2368"/>
                  <a:gd name="T44" fmla="*/ 1408 w 776"/>
                  <a:gd name="T45" fmla="*/ 1002 h 2368"/>
                  <a:gd name="T46" fmla="*/ 1502 w 776"/>
                  <a:gd name="T47" fmla="*/ 106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39 h 2368"/>
                  <a:gd name="T2" fmla="*/ 205 w 776"/>
                  <a:gd name="T3" fmla="*/ 10 h 2368"/>
                  <a:gd name="T4" fmla="*/ 82 w 776"/>
                  <a:gd name="T5" fmla="*/ 97 h 2368"/>
                  <a:gd name="T6" fmla="*/ 288 w 776"/>
                  <a:gd name="T7" fmla="*/ 97 h 2368"/>
                  <a:gd name="T8" fmla="*/ 164 w 776"/>
                  <a:gd name="T9" fmla="*/ 184 h 2368"/>
                  <a:gd name="T10" fmla="*/ 329 w 776"/>
                  <a:gd name="T11" fmla="*/ 213 h 2368"/>
                  <a:gd name="T12" fmla="*/ 246 w 776"/>
                  <a:gd name="T13" fmla="*/ 271 h 2368"/>
                  <a:gd name="T14" fmla="*/ 411 w 776"/>
                  <a:gd name="T15" fmla="*/ 300 h 2368"/>
                  <a:gd name="T16" fmla="*/ 329 w 776"/>
                  <a:gd name="T17" fmla="*/ 359 h 2368"/>
                  <a:gd name="T18" fmla="*/ 452 w 776"/>
                  <a:gd name="T19" fmla="*/ 388 h 2368"/>
                  <a:gd name="T20" fmla="*/ 411 w 776"/>
                  <a:gd name="T21" fmla="*/ 446 h 2368"/>
                  <a:gd name="T22" fmla="*/ 493 w 776"/>
                  <a:gd name="T23" fmla="*/ 504 h 2368"/>
                  <a:gd name="T24" fmla="*/ 493 w 776"/>
                  <a:gd name="T25" fmla="*/ 562 h 2368"/>
                  <a:gd name="T26" fmla="*/ 575 w 776"/>
                  <a:gd name="T27" fmla="*/ 649 h 2368"/>
                  <a:gd name="T28" fmla="*/ 534 w 776"/>
                  <a:gd name="T29" fmla="*/ 736 h 2368"/>
                  <a:gd name="T30" fmla="*/ 616 w 776"/>
                  <a:gd name="T31" fmla="*/ 795 h 2368"/>
                  <a:gd name="T32" fmla="*/ 575 w 776"/>
                  <a:gd name="T33" fmla="*/ 882 h 2368"/>
                  <a:gd name="T34" fmla="*/ 616 w 776"/>
                  <a:gd name="T35" fmla="*/ 969 h 2368"/>
                  <a:gd name="T36" fmla="*/ 575 w 776"/>
                  <a:gd name="T37" fmla="*/ 1027 h 2368"/>
                  <a:gd name="T38" fmla="*/ 657 w 776"/>
                  <a:gd name="T39" fmla="*/ 1114 h 2368"/>
                  <a:gd name="T40" fmla="*/ 616 w 776"/>
                  <a:gd name="T41" fmla="*/ 1201 h 2368"/>
                  <a:gd name="T42" fmla="*/ 657 w 776"/>
                  <a:gd name="T43" fmla="*/ 1318 h 2368"/>
                  <a:gd name="T44" fmla="*/ 616 w 776"/>
                  <a:gd name="T45" fmla="*/ 1347 h 2368"/>
                  <a:gd name="T46" fmla="*/ 657 w 776"/>
                  <a:gd name="T47" fmla="*/ 143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23 h 2368"/>
                  <a:gd name="T2" fmla="*/ 136 w 776"/>
                  <a:gd name="T3" fmla="*/ 6 h 2368"/>
                  <a:gd name="T4" fmla="*/ 55 w 776"/>
                  <a:gd name="T5" fmla="*/ 57 h 2368"/>
                  <a:gd name="T6" fmla="*/ 191 w 776"/>
                  <a:gd name="T7" fmla="*/ 57 h 2368"/>
                  <a:gd name="T8" fmla="*/ 109 w 776"/>
                  <a:gd name="T9" fmla="*/ 107 h 2368"/>
                  <a:gd name="T10" fmla="*/ 218 w 776"/>
                  <a:gd name="T11" fmla="*/ 124 h 2368"/>
                  <a:gd name="T12" fmla="*/ 164 w 776"/>
                  <a:gd name="T13" fmla="*/ 158 h 2368"/>
                  <a:gd name="T14" fmla="*/ 273 w 776"/>
                  <a:gd name="T15" fmla="*/ 175 h 2368"/>
                  <a:gd name="T16" fmla="*/ 218 w 776"/>
                  <a:gd name="T17" fmla="*/ 209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599 h 2368"/>
                  <a:gd name="T38" fmla="*/ 436 w 776"/>
                  <a:gd name="T39" fmla="*/ 650 h 2368"/>
                  <a:gd name="T40" fmla="*/ 409 w 776"/>
                  <a:gd name="T41" fmla="*/ 701 h 2368"/>
                  <a:gd name="T42" fmla="*/ 436 w 776"/>
                  <a:gd name="T43" fmla="*/ 769 h 2368"/>
                  <a:gd name="T44" fmla="*/ 409 w 776"/>
                  <a:gd name="T45" fmla="*/ 786 h 2368"/>
                  <a:gd name="T46" fmla="*/ 436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66D3AAE-C846-470B-8E68-406F4C338D7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62894449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A20A637-7C0A-45B7-B9EC-62BE885AAAA9}"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86815257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ACD99A40-5BED-4251-8E18-C9DD42D7A2A0}"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25766205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8F71305B-2FB7-411D-BCD8-F3BAE63040A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84036910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99334110-7444-40ED-B659-5542525CC5D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99951047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FAEEB95A-4AE1-4076-8F4C-658A4E4136E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24402747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80E38F19-5BC8-44E1-BD66-496BD427E8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99797714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133A4A5-8B18-4ACA-BBDF-7374C8715FA2}"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88152475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A2E2647-1A46-4C40-878B-326B13C8919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16008685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204F216-12C7-403D-A502-F2AF12009E9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4929763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extLst/>
          </a:lstStyle>
          <a:p>
            <a:r>
              <a:rPr lang="en-US" smtClean="0"/>
              <a:t>Click to edit Master title style</a:t>
            </a:r>
            <a:endParaRPr lang="en-US"/>
          </a:p>
        </p:txBody>
      </p:sp>
      <p:sp>
        <p:nvSpPr>
          <p:cNvPr id="3" name="Content Placeholder 2"/>
          <p:cNvSpPr>
            <a:spLocks noGrp="1"/>
          </p:cNvSpPr>
          <p:nvPr>
            <p:ph idx="1"/>
          </p:nvPr>
        </p:nvSpPr>
        <p:spPr/>
        <p:txBody>
          <a:bodyPr/>
          <a:lstStyle>
            <a:extLs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3"/>
          <p:cNvSpPr>
            <a:spLocks noGrp="1"/>
          </p:cNvSpPr>
          <p:nvPr>
            <p:ph type="dt" sz="half" idx="10"/>
          </p:nvPr>
        </p:nvSpPr>
        <p:spPr/>
        <p:txBody>
          <a:bodyPr/>
          <a:lstStyle>
            <a:lvl1pPr>
              <a:defRPr/>
            </a:lvl1pPr>
          </a:lstStyle>
          <a:p>
            <a:pPr>
              <a:defRPr/>
            </a:pPr>
            <a:endParaRPr lang="en-US"/>
          </a:p>
        </p:txBody>
      </p:sp>
      <p:sp>
        <p:nvSpPr>
          <p:cNvPr id="5" name="Footer Placeholder 9"/>
          <p:cNvSpPr>
            <a:spLocks noGrp="1"/>
          </p:cNvSpPr>
          <p:nvPr>
            <p:ph type="ftr" sz="quarter" idx="11"/>
          </p:nvPr>
        </p:nvSpPr>
        <p:spPr/>
        <p:txBody>
          <a:bodyPr/>
          <a:lstStyle>
            <a:lvl1pPr>
              <a:defRPr/>
            </a:lvl1pPr>
          </a:lstStyle>
          <a:p>
            <a:pPr>
              <a:defRPr/>
            </a:pPr>
            <a:endParaRPr lang="en-US"/>
          </a:p>
        </p:txBody>
      </p:sp>
      <p:sp>
        <p:nvSpPr>
          <p:cNvPr id="6" name="Slide Number Placeholder 21"/>
          <p:cNvSpPr>
            <a:spLocks noGrp="1"/>
          </p:cNvSpPr>
          <p:nvPr>
            <p:ph type="sldNum" sz="quarter" idx="12"/>
          </p:nvPr>
        </p:nvSpPr>
        <p:spPr/>
        <p:txBody>
          <a:bodyPr/>
          <a:lstStyle>
            <a:lvl1pPr>
              <a:defRPr/>
            </a:lvl1pPr>
          </a:lstStyle>
          <a:p>
            <a:pPr>
              <a:defRPr/>
            </a:pPr>
            <a:fld id="{3371E93E-D86A-4946-B6B1-69388B51D1FD}" type="slidenum">
              <a:rPr lang="en-US"/>
              <a:pPr>
                <a:defRPr/>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77537322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26B7360-5620-42A7-8589-01E66FCC7FA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33963563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346 h 504"/>
                        <a:gd name="T2" fmla="*/ 573 w 2736"/>
                        <a:gd name="T3" fmla="*/ 115 h 504"/>
                        <a:gd name="T4" fmla="*/ 1177 w 2736"/>
                        <a:gd name="T5" fmla="*/ 16 h 504"/>
                        <a:gd name="T6" fmla="*/ 1813 w 2736"/>
                        <a:gd name="T7" fmla="*/ 16 h 504"/>
                        <a:gd name="T8" fmla="*/ 1802 w 2736"/>
                        <a:gd name="T9" fmla="*/ 71 h 504"/>
                        <a:gd name="T10" fmla="*/ 1169 w 2736"/>
                        <a:gd name="T11" fmla="*/ 71 h 504"/>
                        <a:gd name="T12" fmla="*/ 433 w 2736"/>
                        <a:gd name="T13" fmla="*/ 200 h 504"/>
                        <a:gd name="T14" fmla="*/ 0 w 2736"/>
                        <a:gd name="T15" fmla="*/ 3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218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6 h 504"/>
                        <a:gd name="T14" fmla="*/ 0 w 2736"/>
                        <a:gd name="T15" fmla="*/ 21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2 w 1769"/>
                        <a:gd name="T1" fmla="*/ 3 h 791"/>
                        <a:gd name="T2" fmla="*/ 207 w 1769"/>
                        <a:gd name="T3" fmla="*/ 24 h 791"/>
                        <a:gd name="T4" fmla="*/ 493 w 1769"/>
                        <a:gd name="T5" fmla="*/ 86 h 791"/>
                        <a:gd name="T6" fmla="*/ 687 w 1769"/>
                        <a:gd name="T7" fmla="*/ 187 h 791"/>
                        <a:gd name="T8" fmla="*/ 748 w 1769"/>
                        <a:gd name="T9" fmla="*/ 263 h 791"/>
                        <a:gd name="T10" fmla="*/ 720 w 1769"/>
                        <a:gd name="T11" fmla="*/ 340 h 791"/>
                        <a:gd name="T12" fmla="*/ 677 w 1769"/>
                        <a:gd name="T13" fmla="*/ 273 h 791"/>
                        <a:gd name="T14" fmla="*/ 592 w 1769"/>
                        <a:gd name="T15" fmla="*/ 196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3 w 1769"/>
                        <a:gd name="T1" fmla="*/ 5 h 791"/>
                        <a:gd name="T2" fmla="*/ 254 w 1769"/>
                        <a:gd name="T3" fmla="*/ 35 h 791"/>
                        <a:gd name="T4" fmla="*/ 606 w 1769"/>
                        <a:gd name="T5" fmla="*/ 124 h 791"/>
                        <a:gd name="T6" fmla="*/ 843 w 1769"/>
                        <a:gd name="T7" fmla="*/ 268 h 791"/>
                        <a:gd name="T8" fmla="*/ 919 w 1769"/>
                        <a:gd name="T9" fmla="*/ 377 h 791"/>
                        <a:gd name="T10" fmla="*/ 884 w 1769"/>
                        <a:gd name="T11" fmla="*/ 488 h 791"/>
                        <a:gd name="T12" fmla="*/ 832 w 1769"/>
                        <a:gd name="T13" fmla="*/ 392 h 791"/>
                        <a:gd name="T14" fmla="*/ 727 w 1769"/>
                        <a:gd name="T15" fmla="*/ 281 h 791"/>
                        <a:gd name="T16" fmla="*/ 581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348 h 504"/>
                        <a:gd name="T2" fmla="*/ 573 w 2736"/>
                        <a:gd name="T3" fmla="*/ 116 h 504"/>
                        <a:gd name="T4" fmla="*/ 1177 w 2736"/>
                        <a:gd name="T5" fmla="*/ 17 h 504"/>
                        <a:gd name="T6" fmla="*/ 1813 w 2736"/>
                        <a:gd name="T7" fmla="*/ 17 h 504"/>
                        <a:gd name="T8" fmla="*/ 1802 w 2736"/>
                        <a:gd name="T9" fmla="*/ 71 h 504"/>
                        <a:gd name="T10" fmla="*/ 1169 w 2736"/>
                        <a:gd name="T11" fmla="*/ 71 h 504"/>
                        <a:gd name="T12" fmla="*/ 433 w 2736"/>
                        <a:gd name="T13" fmla="*/ 202 h 504"/>
                        <a:gd name="T14" fmla="*/ 0 w 2736"/>
                        <a:gd name="T15" fmla="*/ 34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2 w 1769"/>
                        <a:gd name="T1" fmla="*/ 3 h 791"/>
                        <a:gd name="T2" fmla="*/ 207 w 1769"/>
                        <a:gd name="T3" fmla="*/ 24 h 791"/>
                        <a:gd name="T4" fmla="*/ 493 w 1769"/>
                        <a:gd name="T5" fmla="*/ 87 h 791"/>
                        <a:gd name="T6" fmla="*/ 687 w 1769"/>
                        <a:gd name="T7" fmla="*/ 188 h 791"/>
                        <a:gd name="T8" fmla="*/ 748 w 1769"/>
                        <a:gd name="T9" fmla="*/ 265 h 791"/>
                        <a:gd name="T10" fmla="*/ 720 w 1769"/>
                        <a:gd name="T11" fmla="*/ 342 h 791"/>
                        <a:gd name="T12" fmla="*/ 677 w 1769"/>
                        <a:gd name="T13" fmla="*/ 275 h 791"/>
                        <a:gd name="T14" fmla="*/ 592 w 1769"/>
                        <a:gd name="T15" fmla="*/ 197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215 h 504"/>
                        <a:gd name="T2" fmla="*/ 395 w 2736"/>
                        <a:gd name="T3" fmla="*/ 72 h 504"/>
                        <a:gd name="T4" fmla="*/ 812 w 2736"/>
                        <a:gd name="T5" fmla="*/ 10 h 504"/>
                        <a:gd name="T6" fmla="*/ 1251 w 2736"/>
                        <a:gd name="T7" fmla="*/ 10 h 504"/>
                        <a:gd name="T8" fmla="*/ 1244 w 2736"/>
                        <a:gd name="T9" fmla="*/ 44 h 504"/>
                        <a:gd name="T10" fmla="*/ 807 w 2736"/>
                        <a:gd name="T11" fmla="*/ 44 h 504"/>
                        <a:gd name="T12" fmla="*/ 299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2 w 1769"/>
                        <a:gd name="T1" fmla="*/ 3 h 791"/>
                        <a:gd name="T2" fmla="*/ 184 w 1769"/>
                        <a:gd name="T3" fmla="*/ 24 h 791"/>
                        <a:gd name="T4" fmla="*/ 440 w 1769"/>
                        <a:gd name="T5" fmla="*/ 86 h 791"/>
                        <a:gd name="T6" fmla="*/ 612 w 1769"/>
                        <a:gd name="T7" fmla="*/ 185 h 791"/>
                        <a:gd name="T8" fmla="*/ 667 w 1769"/>
                        <a:gd name="T9" fmla="*/ 261 h 791"/>
                        <a:gd name="T10" fmla="*/ 642 w 1769"/>
                        <a:gd name="T11" fmla="*/ 337 h 791"/>
                        <a:gd name="T12" fmla="*/ 604 w 1769"/>
                        <a:gd name="T13" fmla="*/ 271 h 791"/>
                        <a:gd name="T14" fmla="*/ 528 w 1769"/>
                        <a:gd name="T15" fmla="*/ 195 h 791"/>
                        <a:gd name="T16" fmla="*/ 421 w 1769"/>
                        <a:gd name="T17" fmla="*/ 127 h 791"/>
                        <a:gd name="T18" fmla="*/ 221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215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2 w 1769"/>
                        <a:gd name="T1" fmla="*/ 3 h 791"/>
                        <a:gd name="T2" fmla="*/ 182 w 1769"/>
                        <a:gd name="T3" fmla="*/ 24 h 791"/>
                        <a:gd name="T4" fmla="*/ 434 w 1769"/>
                        <a:gd name="T5" fmla="*/ 86 h 791"/>
                        <a:gd name="T6" fmla="*/ 604 w 1769"/>
                        <a:gd name="T7" fmla="*/ 185 h 791"/>
                        <a:gd name="T8" fmla="*/ 658 w 1769"/>
                        <a:gd name="T9" fmla="*/ 261 h 791"/>
                        <a:gd name="T10" fmla="*/ 633 w 1769"/>
                        <a:gd name="T11" fmla="*/ 337 h 791"/>
                        <a:gd name="T12" fmla="*/ 596 w 1769"/>
                        <a:gd name="T13" fmla="*/ 271 h 791"/>
                        <a:gd name="T14" fmla="*/ 521 w 1769"/>
                        <a:gd name="T15" fmla="*/ 195 h 791"/>
                        <a:gd name="T16" fmla="*/ 416 w 1769"/>
                        <a:gd name="T17" fmla="*/ 127 h 791"/>
                        <a:gd name="T18" fmla="*/ 218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144 h 504"/>
                      <a:gd name="T2" fmla="*/ 324 w 2736"/>
                      <a:gd name="T3" fmla="*/ 48 h 504"/>
                      <a:gd name="T4" fmla="*/ 666 w 2736"/>
                      <a:gd name="T5" fmla="*/ 7 h 504"/>
                      <a:gd name="T6" fmla="*/ 1026 w 2736"/>
                      <a:gd name="T7" fmla="*/ 7 h 504"/>
                      <a:gd name="T8" fmla="*/ 1020 w 2736"/>
                      <a:gd name="T9" fmla="*/ 29 h 504"/>
                      <a:gd name="T10" fmla="*/ 662 w 2736"/>
                      <a:gd name="T11" fmla="*/ 29 h 504"/>
                      <a:gd name="T12" fmla="*/ 245 w 2736"/>
                      <a:gd name="T13" fmla="*/ 83 h 504"/>
                      <a:gd name="T14" fmla="*/ 0 w 2736"/>
                      <a:gd name="T15" fmla="*/ 1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2 w 1769"/>
                      <a:gd name="T1" fmla="*/ 2 h 791"/>
                      <a:gd name="T2" fmla="*/ 151 w 1769"/>
                      <a:gd name="T3" fmla="*/ 16 h 791"/>
                      <a:gd name="T4" fmla="*/ 361 w 1769"/>
                      <a:gd name="T5" fmla="*/ 58 h 791"/>
                      <a:gd name="T6" fmla="*/ 503 w 1769"/>
                      <a:gd name="T7" fmla="*/ 125 h 791"/>
                      <a:gd name="T8" fmla="*/ 548 w 1769"/>
                      <a:gd name="T9" fmla="*/ 176 h 791"/>
                      <a:gd name="T10" fmla="*/ 527 w 1769"/>
                      <a:gd name="T11" fmla="*/ 228 h 791"/>
                      <a:gd name="T12" fmla="*/ 496 w 1769"/>
                      <a:gd name="T13" fmla="*/ 183 h 791"/>
                      <a:gd name="T14" fmla="*/ 433 w 1769"/>
                      <a:gd name="T15" fmla="*/ 131 h 791"/>
                      <a:gd name="T16" fmla="*/ 346 w 1769"/>
                      <a:gd name="T17" fmla="*/ 86 h 791"/>
                      <a:gd name="T18" fmla="*/ 181 w 1769"/>
                      <a:gd name="T19" fmla="*/ 44 h 791"/>
                      <a:gd name="T20" fmla="*/ 0 w 1769"/>
                      <a:gd name="T21" fmla="*/ 22 h 791"/>
                      <a:gd name="T22" fmla="*/ 2 w 1769"/>
                      <a:gd name="T23" fmla="*/ 2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2 w 1769"/>
                        <a:gd name="T1" fmla="*/ 3 h 791"/>
                        <a:gd name="T2" fmla="*/ 156 w 1769"/>
                        <a:gd name="T3" fmla="*/ 20 h 791"/>
                        <a:gd name="T4" fmla="*/ 373 w 1769"/>
                        <a:gd name="T5" fmla="*/ 73 h 791"/>
                        <a:gd name="T6" fmla="*/ 519 w 1769"/>
                        <a:gd name="T7" fmla="*/ 157 h 791"/>
                        <a:gd name="T8" fmla="*/ 566 w 1769"/>
                        <a:gd name="T9" fmla="*/ 222 h 791"/>
                        <a:gd name="T10" fmla="*/ 544 w 1769"/>
                        <a:gd name="T11" fmla="*/ 287 h 791"/>
                        <a:gd name="T12" fmla="*/ 512 w 1769"/>
                        <a:gd name="T13" fmla="*/ 230 h 791"/>
                        <a:gd name="T14" fmla="*/ 448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2 w 1769"/>
                        <a:gd name="T1" fmla="*/ 4 h 791"/>
                        <a:gd name="T2" fmla="*/ 170 w 1769"/>
                        <a:gd name="T3" fmla="*/ 30 h 791"/>
                        <a:gd name="T4" fmla="*/ 406 w 1769"/>
                        <a:gd name="T5" fmla="*/ 107 h 791"/>
                        <a:gd name="T6" fmla="*/ 566 w 1769"/>
                        <a:gd name="T7" fmla="*/ 231 h 791"/>
                        <a:gd name="T8" fmla="*/ 616 w 1769"/>
                        <a:gd name="T9" fmla="*/ 326 h 791"/>
                        <a:gd name="T10" fmla="*/ 593 w 1769"/>
                        <a:gd name="T11" fmla="*/ 421 h 791"/>
                        <a:gd name="T12" fmla="*/ 558 w 1769"/>
                        <a:gd name="T13" fmla="*/ 338 h 791"/>
                        <a:gd name="T14" fmla="*/ 488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1 w 1769"/>
                        <a:gd name="T1" fmla="*/ 1 h 791"/>
                        <a:gd name="T2" fmla="*/ 140 w 1769"/>
                        <a:gd name="T3" fmla="*/ 9 h 791"/>
                        <a:gd name="T4" fmla="*/ 335 w 1769"/>
                        <a:gd name="T5" fmla="*/ 34 h 791"/>
                        <a:gd name="T6" fmla="*/ 466 w 1769"/>
                        <a:gd name="T7" fmla="*/ 73 h 791"/>
                        <a:gd name="T8" fmla="*/ 508 w 1769"/>
                        <a:gd name="T9" fmla="*/ 103 h 791"/>
                        <a:gd name="T10" fmla="*/ 489 w 1769"/>
                        <a:gd name="T11" fmla="*/ 133 h 791"/>
                        <a:gd name="T12" fmla="*/ 460 w 1769"/>
                        <a:gd name="T13" fmla="*/ 107 h 791"/>
                        <a:gd name="T14" fmla="*/ 402 w 1769"/>
                        <a:gd name="T15" fmla="*/ 77 h 791"/>
                        <a:gd name="T16" fmla="*/ 321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311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2 w 1769"/>
                        <a:gd name="T1" fmla="*/ 5 h 791"/>
                        <a:gd name="T2" fmla="*/ 242 w 1769"/>
                        <a:gd name="T3" fmla="*/ 33 h 791"/>
                        <a:gd name="T4" fmla="*/ 578 w 1769"/>
                        <a:gd name="T5" fmla="*/ 118 h 791"/>
                        <a:gd name="T6" fmla="*/ 805 w 1769"/>
                        <a:gd name="T7" fmla="*/ 256 h 791"/>
                        <a:gd name="T8" fmla="*/ 878 w 1769"/>
                        <a:gd name="T9" fmla="*/ 360 h 791"/>
                        <a:gd name="T10" fmla="*/ 844 w 1769"/>
                        <a:gd name="T11" fmla="*/ 466 h 791"/>
                        <a:gd name="T12" fmla="*/ 794 w 1769"/>
                        <a:gd name="T13" fmla="*/ 374 h 791"/>
                        <a:gd name="T14" fmla="*/ 694 w 1769"/>
                        <a:gd name="T15" fmla="*/ 269 h 791"/>
                        <a:gd name="T16" fmla="*/ 554 w 1769"/>
                        <a:gd name="T17" fmla="*/ 175 h 791"/>
                        <a:gd name="T18" fmla="*/ 290 w 1769"/>
                        <a:gd name="T19" fmla="*/ 90 h 791"/>
                        <a:gd name="T20" fmla="*/ 0 w 1769"/>
                        <a:gd name="T21" fmla="*/ 45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246 h 504"/>
                        <a:gd name="T2" fmla="*/ 505 w 2736"/>
                        <a:gd name="T3" fmla="*/ 82 h 504"/>
                        <a:gd name="T4" fmla="*/ 1039 w 2736"/>
                        <a:gd name="T5" fmla="*/ 12 h 504"/>
                        <a:gd name="T6" fmla="*/ 1600 w 2736"/>
                        <a:gd name="T7" fmla="*/ 12 h 504"/>
                        <a:gd name="T8" fmla="*/ 1591 w 2736"/>
                        <a:gd name="T9" fmla="*/ 50 h 504"/>
                        <a:gd name="T10" fmla="*/ 1032 w 2736"/>
                        <a:gd name="T11" fmla="*/ 50 h 504"/>
                        <a:gd name="T12" fmla="*/ 38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2 w 1769"/>
                        <a:gd name="T1" fmla="*/ 4 h 791"/>
                        <a:gd name="T2" fmla="*/ 217 w 1769"/>
                        <a:gd name="T3" fmla="*/ 27 h 791"/>
                        <a:gd name="T4" fmla="*/ 517 w 1769"/>
                        <a:gd name="T5" fmla="*/ 97 h 791"/>
                        <a:gd name="T6" fmla="*/ 719 w 1769"/>
                        <a:gd name="T7" fmla="*/ 210 h 791"/>
                        <a:gd name="T8" fmla="*/ 784 w 1769"/>
                        <a:gd name="T9" fmla="*/ 296 h 791"/>
                        <a:gd name="T10" fmla="*/ 754 w 1769"/>
                        <a:gd name="T11" fmla="*/ 383 h 791"/>
                        <a:gd name="T12" fmla="*/ 710 w 1769"/>
                        <a:gd name="T13" fmla="*/ 308 h 791"/>
                        <a:gd name="T14" fmla="*/ 620 w 1769"/>
                        <a:gd name="T15" fmla="*/ 221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180 w 36729"/>
                      <a:gd name="T1" fmla="*/ 94 h 21600"/>
                      <a:gd name="T2" fmla="*/ 0 w 36729"/>
                      <a:gd name="T3" fmla="*/ 110 h 21600"/>
                      <a:gd name="T4" fmla="*/ 87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2 h 22305"/>
                      <a:gd name="T2" fmla="*/ 133 w 30473"/>
                      <a:gd name="T3" fmla="*/ 254 h 22305"/>
                      <a:gd name="T4" fmla="*/ 39 w 30473"/>
                      <a:gd name="T5" fmla="*/ 246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51 h 22305"/>
                      <a:gd name="T2" fmla="*/ 58 w 34812"/>
                      <a:gd name="T3" fmla="*/ 254 h 22305"/>
                      <a:gd name="T4" fmla="*/ 2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71 h 22305"/>
                      <a:gd name="T2" fmla="*/ 175 w 36830"/>
                      <a:gd name="T3" fmla="*/ 254 h 22305"/>
                      <a:gd name="T4" fmla="*/ 73 w 36830"/>
                      <a:gd name="T5" fmla="*/ 246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14 h 21600"/>
                      <a:gd name="T2" fmla="*/ 107 w 31881"/>
                      <a:gd name="T3" fmla="*/ 55 h 21600"/>
                      <a:gd name="T4" fmla="*/ 61 w 31881"/>
                      <a:gd name="T5" fmla="*/ 246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51 h 21600"/>
                      <a:gd name="T2" fmla="*/ 19 w 31146"/>
                      <a:gd name="T3" fmla="*/ 109 h 21600"/>
                      <a:gd name="T4" fmla="*/ 8 w 31146"/>
                      <a:gd name="T5" fmla="*/ 24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41 h 2368"/>
                      <a:gd name="T2" fmla="*/ 129 w 776"/>
                      <a:gd name="T3" fmla="*/ 10 h 2368"/>
                      <a:gd name="T4" fmla="*/ 52 w 776"/>
                      <a:gd name="T5" fmla="*/ 103 h 2368"/>
                      <a:gd name="T6" fmla="*/ 181 w 776"/>
                      <a:gd name="T7" fmla="*/ 103 h 2368"/>
                      <a:gd name="T8" fmla="*/ 103 w 776"/>
                      <a:gd name="T9" fmla="*/ 196 h 2368"/>
                      <a:gd name="T10" fmla="*/ 207 w 776"/>
                      <a:gd name="T11" fmla="*/ 227 h 2368"/>
                      <a:gd name="T12" fmla="*/ 155 w 776"/>
                      <a:gd name="T13" fmla="*/ 288 h 2368"/>
                      <a:gd name="T14" fmla="*/ 259 w 776"/>
                      <a:gd name="T15" fmla="*/ 319 h 2368"/>
                      <a:gd name="T16" fmla="*/ 207 w 776"/>
                      <a:gd name="T17" fmla="*/ 381 h 2368"/>
                      <a:gd name="T18" fmla="*/ 284 w 776"/>
                      <a:gd name="T19" fmla="*/ 412 h 2368"/>
                      <a:gd name="T20" fmla="*/ 259 w 776"/>
                      <a:gd name="T21" fmla="*/ 474 h 2368"/>
                      <a:gd name="T22" fmla="*/ 310 w 776"/>
                      <a:gd name="T23" fmla="*/ 535 h 2368"/>
                      <a:gd name="T24" fmla="*/ 310 w 776"/>
                      <a:gd name="T25" fmla="*/ 597 h 2368"/>
                      <a:gd name="T26" fmla="*/ 362 w 776"/>
                      <a:gd name="T27" fmla="*/ 690 h 2368"/>
                      <a:gd name="T28" fmla="*/ 336 w 776"/>
                      <a:gd name="T29" fmla="*/ 783 h 2368"/>
                      <a:gd name="T30" fmla="*/ 388 w 776"/>
                      <a:gd name="T31" fmla="*/ 844 h 2368"/>
                      <a:gd name="T32" fmla="*/ 362 w 776"/>
                      <a:gd name="T33" fmla="*/ 937 h 2368"/>
                      <a:gd name="T34" fmla="*/ 388 w 776"/>
                      <a:gd name="T35" fmla="*/ 1030 h 2368"/>
                      <a:gd name="T36" fmla="*/ 362 w 776"/>
                      <a:gd name="T37" fmla="*/ 1092 h 2368"/>
                      <a:gd name="T38" fmla="*/ 414 w 776"/>
                      <a:gd name="T39" fmla="*/ 1184 h 2368"/>
                      <a:gd name="T40" fmla="*/ 388 w 776"/>
                      <a:gd name="T41" fmla="*/ 1277 h 2368"/>
                      <a:gd name="T42" fmla="*/ 414 w 776"/>
                      <a:gd name="T43" fmla="*/ 1400 h 2368"/>
                      <a:gd name="T44" fmla="*/ 388 w 776"/>
                      <a:gd name="T45" fmla="*/ 1431 h 2368"/>
                      <a:gd name="T46" fmla="*/ 41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23 h 2368"/>
                    <a:gd name="T2" fmla="*/ 137 w 776"/>
                    <a:gd name="T3" fmla="*/ 6 h 2368"/>
                    <a:gd name="T4" fmla="*/ 55 w 776"/>
                    <a:gd name="T5" fmla="*/ 57 h 2368"/>
                    <a:gd name="T6" fmla="*/ 192 w 776"/>
                    <a:gd name="T7" fmla="*/ 57 h 2368"/>
                    <a:gd name="T8" fmla="*/ 110 w 776"/>
                    <a:gd name="T9" fmla="*/ 107 h 2368"/>
                    <a:gd name="T10" fmla="*/ 219 w 776"/>
                    <a:gd name="T11" fmla="*/ 124 h 2368"/>
                    <a:gd name="T12" fmla="*/ 164 w 776"/>
                    <a:gd name="T13" fmla="*/ 158 h 2368"/>
                    <a:gd name="T14" fmla="*/ 274 w 776"/>
                    <a:gd name="T15" fmla="*/ 175 h 2368"/>
                    <a:gd name="T16" fmla="*/ 219 w 776"/>
                    <a:gd name="T17" fmla="*/ 209 h 2368"/>
                    <a:gd name="T18" fmla="*/ 301 w 776"/>
                    <a:gd name="T19" fmla="*/ 226 h 2368"/>
                    <a:gd name="T20" fmla="*/ 274 w 776"/>
                    <a:gd name="T21" fmla="*/ 260 h 2368"/>
                    <a:gd name="T22" fmla="*/ 329 w 776"/>
                    <a:gd name="T23" fmla="*/ 294 h 2368"/>
                    <a:gd name="T24" fmla="*/ 329 w 776"/>
                    <a:gd name="T25" fmla="*/ 328 h 2368"/>
                    <a:gd name="T26" fmla="*/ 384 w 776"/>
                    <a:gd name="T27" fmla="*/ 379 h 2368"/>
                    <a:gd name="T28" fmla="*/ 356 w 776"/>
                    <a:gd name="T29" fmla="*/ 430 h 2368"/>
                    <a:gd name="T30" fmla="*/ 411 w 776"/>
                    <a:gd name="T31" fmla="*/ 464 h 2368"/>
                    <a:gd name="T32" fmla="*/ 384 w 776"/>
                    <a:gd name="T33" fmla="*/ 515 h 2368"/>
                    <a:gd name="T34" fmla="*/ 411 w 776"/>
                    <a:gd name="T35" fmla="*/ 566 h 2368"/>
                    <a:gd name="T36" fmla="*/ 384 w 776"/>
                    <a:gd name="T37" fmla="*/ 599 h 2368"/>
                    <a:gd name="T38" fmla="*/ 438 w 776"/>
                    <a:gd name="T39" fmla="*/ 650 h 2368"/>
                    <a:gd name="T40" fmla="*/ 411 w 776"/>
                    <a:gd name="T41" fmla="*/ 701 h 2368"/>
                    <a:gd name="T42" fmla="*/ 438 w 776"/>
                    <a:gd name="T43" fmla="*/ 769 h 2368"/>
                    <a:gd name="T44" fmla="*/ 411 w 776"/>
                    <a:gd name="T45" fmla="*/ 786 h 2368"/>
                    <a:gd name="T46" fmla="*/ 438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 w 21600"/>
                  <a:gd name="T1" fmla="*/ 0 h 21602"/>
                  <a:gd name="T2" fmla="*/ 208 w 21600"/>
                  <a:gd name="T3" fmla="*/ 246 h 21602"/>
                  <a:gd name="T4" fmla="*/ 0 w 21600"/>
                  <a:gd name="T5" fmla="*/ 238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5 h 22305"/>
                  <a:gd name="T2" fmla="*/ 53 w 28940"/>
                  <a:gd name="T3" fmla="*/ 254 h 22305"/>
                  <a:gd name="T4" fmla="*/ 14 w 28940"/>
                  <a:gd name="T5" fmla="*/ 246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8 h 22305"/>
                  <a:gd name="T2" fmla="*/ 164 w 34455"/>
                  <a:gd name="T3" fmla="*/ 254 h 22305"/>
                  <a:gd name="T4" fmla="*/ 61 w 34455"/>
                  <a:gd name="T5" fmla="*/ 246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51 h 22305"/>
                  <a:gd name="T2" fmla="*/ 4 w 34812"/>
                  <a:gd name="T3" fmla="*/ 254 h 22305"/>
                  <a:gd name="T4" fmla="*/ 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51 h 22305"/>
                  <a:gd name="T2" fmla="*/ 29 w 34812"/>
                  <a:gd name="T3" fmla="*/ 254 h 22305"/>
                  <a:gd name="T4" fmla="*/ 11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23 h 2368"/>
                  <a:gd name="T2" fmla="*/ 136 w 776"/>
                  <a:gd name="T3" fmla="*/ 6 h 2368"/>
                  <a:gd name="T4" fmla="*/ 55 w 776"/>
                  <a:gd name="T5" fmla="*/ 57 h 2368"/>
                  <a:gd name="T6" fmla="*/ 191 w 776"/>
                  <a:gd name="T7" fmla="*/ 57 h 2368"/>
                  <a:gd name="T8" fmla="*/ 109 w 776"/>
                  <a:gd name="T9" fmla="*/ 108 h 2368"/>
                  <a:gd name="T10" fmla="*/ 218 w 776"/>
                  <a:gd name="T11" fmla="*/ 125 h 2368"/>
                  <a:gd name="T12" fmla="*/ 164 w 776"/>
                  <a:gd name="T13" fmla="*/ 159 h 2368"/>
                  <a:gd name="T14" fmla="*/ 273 w 776"/>
                  <a:gd name="T15" fmla="*/ 176 h 2368"/>
                  <a:gd name="T16" fmla="*/ 218 w 776"/>
                  <a:gd name="T17" fmla="*/ 210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600 h 2368"/>
                  <a:gd name="T38" fmla="*/ 436 w 776"/>
                  <a:gd name="T39" fmla="*/ 651 h 2368"/>
                  <a:gd name="T40" fmla="*/ 409 w 776"/>
                  <a:gd name="T41" fmla="*/ 702 h 2368"/>
                  <a:gd name="T42" fmla="*/ 436 w 776"/>
                  <a:gd name="T43" fmla="*/ 770 h 2368"/>
                  <a:gd name="T44" fmla="*/ 409 w 776"/>
                  <a:gd name="T45" fmla="*/ 787 h 2368"/>
                  <a:gd name="T46" fmla="*/ 436 w 776"/>
                  <a:gd name="T47" fmla="*/ 83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41 h 2368"/>
                  <a:gd name="T2" fmla="*/ 336 w 776"/>
                  <a:gd name="T3" fmla="*/ 10 h 2368"/>
                  <a:gd name="T4" fmla="*/ 134 w 776"/>
                  <a:gd name="T5" fmla="*/ 103 h 2368"/>
                  <a:gd name="T6" fmla="*/ 470 w 776"/>
                  <a:gd name="T7" fmla="*/ 103 h 2368"/>
                  <a:gd name="T8" fmla="*/ 268 w 776"/>
                  <a:gd name="T9" fmla="*/ 196 h 2368"/>
                  <a:gd name="T10" fmla="*/ 537 w 776"/>
                  <a:gd name="T11" fmla="*/ 227 h 2368"/>
                  <a:gd name="T12" fmla="*/ 403 w 776"/>
                  <a:gd name="T13" fmla="*/ 288 h 2368"/>
                  <a:gd name="T14" fmla="*/ 671 w 776"/>
                  <a:gd name="T15" fmla="*/ 319 h 2368"/>
                  <a:gd name="T16" fmla="*/ 537 w 776"/>
                  <a:gd name="T17" fmla="*/ 381 h 2368"/>
                  <a:gd name="T18" fmla="*/ 738 w 776"/>
                  <a:gd name="T19" fmla="*/ 412 h 2368"/>
                  <a:gd name="T20" fmla="*/ 671 w 776"/>
                  <a:gd name="T21" fmla="*/ 474 h 2368"/>
                  <a:gd name="T22" fmla="*/ 805 w 776"/>
                  <a:gd name="T23" fmla="*/ 535 h 2368"/>
                  <a:gd name="T24" fmla="*/ 805 w 776"/>
                  <a:gd name="T25" fmla="*/ 597 h 2368"/>
                  <a:gd name="T26" fmla="*/ 940 w 776"/>
                  <a:gd name="T27" fmla="*/ 690 h 2368"/>
                  <a:gd name="T28" fmla="*/ 872 w 776"/>
                  <a:gd name="T29" fmla="*/ 783 h 2368"/>
                  <a:gd name="T30" fmla="*/ 1007 w 776"/>
                  <a:gd name="T31" fmla="*/ 844 h 2368"/>
                  <a:gd name="T32" fmla="*/ 940 w 776"/>
                  <a:gd name="T33" fmla="*/ 937 h 2368"/>
                  <a:gd name="T34" fmla="*/ 1007 w 776"/>
                  <a:gd name="T35" fmla="*/ 1030 h 2368"/>
                  <a:gd name="T36" fmla="*/ 940 w 776"/>
                  <a:gd name="T37" fmla="*/ 1092 h 2368"/>
                  <a:gd name="T38" fmla="*/ 1074 w 776"/>
                  <a:gd name="T39" fmla="*/ 1184 h 2368"/>
                  <a:gd name="T40" fmla="*/ 1007 w 776"/>
                  <a:gd name="T41" fmla="*/ 1277 h 2368"/>
                  <a:gd name="T42" fmla="*/ 1074 w 776"/>
                  <a:gd name="T43" fmla="*/ 1400 h 2368"/>
                  <a:gd name="T44" fmla="*/ 1007 w 776"/>
                  <a:gd name="T45" fmla="*/ 1431 h 2368"/>
                  <a:gd name="T46" fmla="*/ 107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41 h 2368"/>
                  <a:gd name="T2" fmla="*/ 215 w 776"/>
                  <a:gd name="T3" fmla="*/ 10 h 2368"/>
                  <a:gd name="T4" fmla="*/ 86 w 776"/>
                  <a:gd name="T5" fmla="*/ 103 h 2368"/>
                  <a:gd name="T6" fmla="*/ 301 w 776"/>
                  <a:gd name="T7" fmla="*/ 103 h 2368"/>
                  <a:gd name="T8" fmla="*/ 172 w 776"/>
                  <a:gd name="T9" fmla="*/ 196 h 2368"/>
                  <a:gd name="T10" fmla="*/ 344 w 776"/>
                  <a:gd name="T11" fmla="*/ 227 h 2368"/>
                  <a:gd name="T12" fmla="*/ 258 w 776"/>
                  <a:gd name="T13" fmla="*/ 288 h 2368"/>
                  <a:gd name="T14" fmla="*/ 431 w 776"/>
                  <a:gd name="T15" fmla="*/ 319 h 2368"/>
                  <a:gd name="T16" fmla="*/ 344 w 776"/>
                  <a:gd name="T17" fmla="*/ 381 h 2368"/>
                  <a:gd name="T18" fmla="*/ 474 w 776"/>
                  <a:gd name="T19" fmla="*/ 412 h 2368"/>
                  <a:gd name="T20" fmla="*/ 431 w 776"/>
                  <a:gd name="T21" fmla="*/ 474 h 2368"/>
                  <a:gd name="T22" fmla="*/ 517 w 776"/>
                  <a:gd name="T23" fmla="*/ 535 h 2368"/>
                  <a:gd name="T24" fmla="*/ 517 w 776"/>
                  <a:gd name="T25" fmla="*/ 597 h 2368"/>
                  <a:gd name="T26" fmla="*/ 603 w 776"/>
                  <a:gd name="T27" fmla="*/ 690 h 2368"/>
                  <a:gd name="T28" fmla="*/ 560 w 776"/>
                  <a:gd name="T29" fmla="*/ 783 h 2368"/>
                  <a:gd name="T30" fmla="*/ 646 w 776"/>
                  <a:gd name="T31" fmla="*/ 844 h 2368"/>
                  <a:gd name="T32" fmla="*/ 603 w 776"/>
                  <a:gd name="T33" fmla="*/ 937 h 2368"/>
                  <a:gd name="T34" fmla="*/ 646 w 776"/>
                  <a:gd name="T35" fmla="*/ 1030 h 2368"/>
                  <a:gd name="T36" fmla="*/ 603 w 776"/>
                  <a:gd name="T37" fmla="*/ 1092 h 2368"/>
                  <a:gd name="T38" fmla="*/ 689 w 776"/>
                  <a:gd name="T39" fmla="*/ 1184 h 2368"/>
                  <a:gd name="T40" fmla="*/ 646 w 776"/>
                  <a:gd name="T41" fmla="*/ 1277 h 2368"/>
                  <a:gd name="T42" fmla="*/ 689 w 776"/>
                  <a:gd name="T43" fmla="*/ 1400 h 2368"/>
                  <a:gd name="T44" fmla="*/ 646 w 776"/>
                  <a:gd name="T45" fmla="*/ 1431 h 2368"/>
                  <a:gd name="T46" fmla="*/ 689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43 h 2368"/>
                  <a:gd name="T2" fmla="*/ 311 w 776"/>
                  <a:gd name="T3" fmla="*/ 11 h 2368"/>
                  <a:gd name="T4" fmla="*/ 125 w 776"/>
                  <a:gd name="T5" fmla="*/ 108 h 2368"/>
                  <a:gd name="T6" fmla="*/ 436 w 776"/>
                  <a:gd name="T7" fmla="*/ 108 h 2368"/>
                  <a:gd name="T8" fmla="*/ 249 w 776"/>
                  <a:gd name="T9" fmla="*/ 206 h 2368"/>
                  <a:gd name="T10" fmla="*/ 498 w 776"/>
                  <a:gd name="T11" fmla="*/ 238 h 2368"/>
                  <a:gd name="T12" fmla="*/ 374 w 776"/>
                  <a:gd name="T13" fmla="*/ 303 h 2368"/>
                  <a:gd name="T14" fmla="*/ 623 w 776"/>
                  <a:gd name="T15" fmla="*/ 335 h 2368"/>
                  <a:gd name="T16" fmla="*/ 498 w 776"/>
                  <a:gd name="T17" fmla="*/ 400 h 2368"/>
                  <a:gd name="T18" fmla="*/ 685 w 776"/>
                  <a:gd name="T19" fmla="*/ 433 h 2368"/>
                  <a:gd name="T20" fmla="*/ 623 w 776"/>
                  <a:gd name="T21" fmla="*/ 498 h 2368"/>
                  <a:gd name="T22" fmla="*/ 747 w 776"/>
                  <a:gd name="T23" fmla="*/ 563 h 2368"/>
                  <a:gd name="T24" fmla="*/ 747 w 776"/>
                  <a:gd name="T25" fmla="*/ 627 h 2368"/>
                  <a:gd name="T26" fmla="*/ 872 w 776"/>
                  <a:gd name="T27" fmla="*/ 725 h 2368"/>
                  <a:gd name="T28" fmla="*/ 810 w 776"/>
                  <a:gd name="T29" fmla="*/ 822 h 2368"/>
                  <a:gd name="T30" fmla="*/ 934 w 776"/>
                  <a:gd name="T31" fmla="*/ 887 h 2368"/>
                  <a:gd name="T32" fmla="*/ 872 w 776"/>
                  <a:gd name="T33" fmla="*/ 984 h 2368"/>
                  <a:gd name="T34" fmla="*/ 934 w 776"/>
                  <a:gd name="T35" fmla="*/ 1082 h 2368"/>
                  <a:gd name="T36" fmla="*/ 872 w 776"/>
                  <a:gd name="T37" fmla="*/ 1147 h 2368"/>
                  <a:gd name="T38" fmla="*/ 997 w 776"/>
                  <a:gd name="T39" fmla="*/ 1244 h 2368"/>
                  <a:gd name="T40" fmla="*/ 934 w 776"/>
                  <a:gd name="T41" fmla="*/ 1341 h 2368"/>
                  <a:gd name="T42" fmla="*/ 997 w 776"/>
                  <a:gd name="T43" fmla="*/ 1471 h 2368"/>
                  <a:gd name="T44" fmla="*/ 934 w 776"/>
                  <a:gd name="T45" fmla="*/ 1504 h 2368"/>
                  <a:gd name="T46" fmla="*/ 997 w 776"/>
                  <a:gd name="T47" fmla="*/ 160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29 h 2368"/>
                  <a:gd name="T2" fmla="*/ 469 w 776"/>
                  <a:gd name="T3" fmla="*/ 7 h 2368"/>
                  <a:gd name="T4" fmla="*/ 188 w 776"/>
                  <a:gd name="T5" fmla="*/ 72 h 2368"/>
                  <a:gd name="T6" fmla="*/ 657 w 776"/>
                  <a:gd name="T7" fmla="*/ 72 h 2368"/>
                  <a:gd name="T8" fmla="*/ 376 w 776"/>
                  <a:gd name="T9" fmla="*/ 137 h 2368"/>
                  <a:gd name="T10" fmla="*/ 751 w 776"/>
                  <a:gd name="T11" fmla="*/ 159 h 2368"/>
                  <a:gd name="T12" fmla="*/ 563 w 776"/>
                  <a:gd name="T13" fmla="*/ 202 h 2368"/>
                  <a:gd name="T14" fmla="*/ 939 w 776"/>
                  <a:gd name="T15" fmla="*/ 223 h 2368"/>
                  <a:gd name="T16" fmla="*/ 751 w 776"/>
                  <a:gd name="T17" fmla="*/ 267 h 2368"/>
                  <a:gd name="T18" fmla="*/ 1033 w 776"/>
                  <a:gd name="T19" fmla="*/ 288 h 2368"/>
                  <a:gd name="T20" fmla="*/ 939 w 776"/>
                  <a:gd name="T21" fmla="*/ 332 h 2368"/>
                  <a:gd name="T22" fmla="*/ 1127 w 776"/>
                  <a:gd name="T23" fmla="*/ 375 h 2368"/>
                  <a:gd name="T24" fmla="*/ 1127 w 776"/>
                  <a:gd name="T25" fmla="*/ 418 h 2368"/>
                  <a:gd name="T26" fmla="*/ 1315 w 776"/>
                  <a:gd name="T27" fmla="*/ 483 h 2368"/>
                  <a:gd name="T28" fmla="*/ 1221 w 776"/>
                  <a:gd name="T29" fmla="*/ 548 h 2368"/>
                  <a:gd name="T30" fmla="*/ 1408 w 776"/>
                  <a:gd name="T31" fmla="*/ 591 h 2368"/>
                  <a:gd name="T32" fmla="*/ 1315 w 776"/>
                  <a:gd name="T33" fmla="*/ 656 h 2368"/>
                  <a:gd name="T34" fmla="*/ 1408 w 776"/>
                  <a:gd name="T35" fmla="*/ 721 h 2368"/>
                  <a:gd name="T36" fmla="*/ 1315 w 776"/>
                  <a:gd name="T37" fmla="*/ 764 h 2368"/>
                  <a:gd name="T38" fmla="*/ 1502 w 776"/>
                  <a:gd name="T39" fmla="*/ 829 h 2368"/>
                  <a:gd name="T40" fmla="*/ 1408 w 776"/>
                  <a:gd name="T41" fmla="*/ 894 h 2368"/>
                  <a:gd name="T42" fmla="*/ 1502 w 776"/>
                  <a:gd name="T43" fmla="*/ 980 h 2368"/>
                  <a:gd name="T44" fmla="*/ 1408 w 776"/>
                  <a:gd name="T45" fmla="*/ 1002 h 2368"/>
                  <a:gd name="T46" fmla="*/ 1502 w 776"/>
                  <a:gd name="T47" fmla="*/ 106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39 h 2368"/>
                  <a:gd name="T2" fmla="*/ 205 w 776"/>
                  <a:gd name="T3" fmla="*/ 10 h 2368"/>
                  <a:gd name="T4" fmla="*/ 82 w 776"/>
                  <a:gd name="T5" fmla="*/ 97 h 2368"/>
                  <a:gd name="T6" fmla="*/ 288 w 776"/>
                  <a:gd name="T7" fmla="*/ 97 h 2368"/>
                  <a:gd name="T8" fmla="*/ 164 w 776"/>
                  <a:gd name="T9" fmla="*/ 184 h 2368"/>
                  <a:gd name="T10" fmla="*/ 329 w 776"/>
                  <a:gd name="T11" fmla="*/ 213 h 2368"/>
                  <a:gd name="T12" fmla="*/ 246 w 776"/>
                  <a:gd name="T13" fmla="*/ 271 h 2368"/>
                  <a:gd name="T14" fmla="*/ 411 w 776"/>
                  <a:gd name="T15" fmla="*/ 300 h 2368"/>
                  <a:gd name="T16" fmla="*/ 329 w 776"/>
                  <a:gd name="T17" fmla="*/ 359 h 2368"/>
                  <a:gd name="T18" fmla="*/ 452 w 776"/>
                  <a:gd name="T19" fmla="*/ 388 h 2368"/>
                  <a:gd name="T20" fmla="*/ 411 w 776"/>
                  <a:gd name="T21" fmla="*/ 446 h 2368"/>
                  <a:gd name="T22" fmla="*/ 493 w 776"/>
                  <a:gd name="T23" fmla="*/ 504 h 2368"/>
                  <a:gd name="T24" fmla="*/ 493 w 776"/>
                  <a:gd name="T25" fmla="*/ 562 h 2368"/>
                  <a:gd name="T26" fmla="*/ 575 w 776"/>
                  <a:gd name="T27" fmla="*/ 649 h 2368"/>
                  <a:gd name="T28" fmla="*/ 534 w 776"/>
                  <a:gd name="T29" fmla="*/ 736 h 2368"/>
                  <a:gd name="T30" fmla="*/ 616 w 776"/>
                  <a:gd name="T31" fmla="*/ 795 h 2368"/>
                  <a:gd name="T32" fmla="*/ 575 w 776"/>
                  <a:gd name="T33" fmla="*/ 882 h 2368"/>
                  <a:gd name="T34" fmla="*/ 616 w 776"/>
                  <a:gd name="T35" fmla="*/ 969 h 2368"/>
                  <a:gd name="T36" fmla="*/ 575 w 776"/>
                  <a:gd name="T37" fmla="*/ 1027 h 2368"/>
                  <a:gd name="T38" fmla="*/ 657 w 776"/>
                  <a:gd name="T39" fmla="*/ 1114 h 2368"/>
                  <a:gd name="T40" fmla="*/ 616 w 776"/>
                  <a:gd name="T41" fmla="*/ 1201 h 2368"/>
                  <a:gd name="T42" fmla="*/ 657 w 776"/>
                  <a:gd name="T43" fmla="*/ 1318 h 2368"/>
                  <a:gd name="T44" fmla="*/ 616 w 776"/>
                  <a:gd name="T45" fmla="*/ 1347 h 2368"/>
                  <a:gd name="T46" fmla="*/ 657 w 776"/>
                  <a:gd name="T47" fmla="*/ 143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23 h 2368"/>
                  <a:gd name="T2" fmla="*/ 136 w 776"/>
                  <a:gd name="T3" fmla="*/ 6 h 2368"/>
                  <a:gd name="T4" fmla="*/ 55 w 776"/>
                  <a:gd name="T5" fmla="*/ 57 h 2368"/>
                  <a:gd name="T6" fmla="*/ 191 w 776"/>
                  <a:gd name="T7" fmla="*/ 57 h 2368"/>
                  <a:gd name="T8" fmla="*/ 109 w 776"/>
                  <a:gd name="T9" fmla="*/ 107 h 2368"/>
                  <a:gd name="T10" fmla="*/ 218 w 776"/>
                  <a:gd name="T11" fmla="*/ 124 h 2368"/>
                  <a:gd name="T12" fmla="*/ 164 w 776"/>
                  <a:gd name="T13" fmla="*/ 158 h 2368"/>
                  <a:gd name="T14" fmla="*/ 273 w 776"/>
                  <a:gd name="T15" fmla="*/ 175 h 2368"/>
                  <a:gd name="T16" fmla="*/ 218 w 776"/>
                  <a:gd name="T17" fmla="*/ 209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599 h 2368"/>
                  <a:gd name="T38" fmla="*/ 436 w 776"/>
                  <a:gd name="T39" fmla="*/ 650 h 2368"/>
                  <a:gd name="T40" fmla="*/ 409 w 776"/>
                  <a:gd name="T41" fmla="*/ 701 h 2368"/>
                  <a:gd name="T42" fmla="*/ 436 w 776"/>
                  <a:gd name="T43" fmla="*/ 769 h 2368"/>
                  <a:gd name="T44" fmla="*/ 409 w 776"/>
                  <a:gd name="T45" fmla="*/ 786 h 2368"/>
                  <a:gd name="T46" fmla="*/ 436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66D3AAE-C846-470B-8E68-406F4C338D7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0685187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A20A637-7C0A-45B7-B9EC-62BE885AAAA9}"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00359669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ACD99A40-5BED-4251-8E18-C9DD42D7A2A0}"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58027065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8F71305B-2FB7-411D-BCD8-F3BAE63040A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89228930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99334110-7444-40ED-B659-5542525CC5D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54572083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FAEEB95A-4AE1-4076-8F4C-658A4E4136E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3885959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80E38F19-5BC8-44E1-BD66-496BD427E8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48486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133A4A5-8B18-4ACA-BBDF-7374C8715FA2}"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14170866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A2E2647-1A46-4C40-878B-326B13C8919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81912653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60280353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204F216-12C7-403D-A502-F2AF12009E9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7495933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26B7360-5620-42A7-8589-01E66FCC7FA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74410897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346 h 504"/>
                        <a:gd name="T2" fmla="*/ 573 w 2736"/>
                        <a:gd name="T3" fmla="*/ 115 h 504"/>
                        <a:gd name="T4" fmla="*/ 1177 w 2736"/>
                        <a:gd name="T5" fmla="*/ 16 h 504"/>
                        <a:gd name="T6" fmla="*/ 1813 w 2736"/>
                        <a:gd name="T7" fmla="*/ 16 h 504"/>
                        <a:gd name="T8" fmla="*/ 1802 w 2736"/>
                        <a:gd name="T9" fmla="*/ 71 h 504"/>
                        <a:gd name="T10" fmla="*/ 1169 w 2736"/>
                        <a:gd name="T11" fmla="*/ 71 h 504"/>
                        <a:gd name="T12" fmla="*/ 433 w 2736"/>
                        <a:gd name="T13" fmla="*/ 200 h 504"/>
                        <a:gd name="T14" fmla="*/ 0 w 2736"/>
                        <a:gd name="T15" fmla="*/ 3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218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6 h 504"/>
                        <a:gd name="T14" fmla="*/ 0 w 2736"/>
                        <a:gd name="T15" fmla="*/ 21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2 w 1769"/>
                        <a:gd name="T1" fmla="*/ 3 h 791"/>
                        <a:gd name="T2" fmla="*/ 207 w 1769"/>
                        <a:gd name="T3" fmla="*/ 24 h 791"/>
                        <a:gd name="T4" fmla="*/ 493 w 1769"/>
                        <a:gd name="T5" fmla="*/ 86 h 791"/>
                        <a:gd name="T6" fmla="*/ 687 w 1769"/>
                        <a:gd name="T7" fmla="*/ 187 h 791"/>
                        <a:gd name="T8" fmla="*/ 748 w 1769"/>
                        <a:gd name="T9" fmla="*/ 263 h 791"/>
                        <a:gd name="T10" fmla="*/ 720 w 1769"/>
                        <a:gd name="T11" fmla="*/ 340 h 791"/>
                        <a:gd name="T12" fmla="*/ 677 w 1769"/>
                        <a:gd name="T13" fmla="*/ 273 h 791"/>
                        <a:gd name="T14" fmla="*/ 592 w 1769"/>
                        <a:gd name="T15" fmla="*/ 196 h 791"/>
                        <a:gd name="T16" fmla="*/ 473 w 1769"/>
                        <a:gd name="T17" fmla="*/ 128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3 w 1769"/>
                        <a:gd name="T1" fmla="*/ 5 h 791"/>
                        <a:gd name="T2" fmla="*/ 254 w 1769"/>
                        <a:gd name="T3" fmla="*/ 35 h 791"/>
                        <a:gd name="T4" fmla="*/ 606 w 1769"/>
                        <a:gd name="T5" fmla="*/ 124 h 791"/>
                        <a:gd name="T6" fmla="*/ 843 w 1769"/>
                        <a:gd name="T7" fmla="*/ 268 h 791"/>
                        <a:gd name="T8" fmla="*/ 919 w 1769"/>
                        <a:gd name="T9" fmla="*/ 377 h 791"/>
                        <a:gd name="T10" fmla="*/ 884 w 1769"/>
                        <a:gd name="T11" fmla="*/ 488 h 791"/>
                        <a:gd name="T12" fmla="*/ 832 w 1769"/>
                        <a:gd name="T13" fmla="*/ 392 h 791"/>
                        <a:gd name="T14" fmla="*/ 727 w 1769"/>
                        <a:gd name="T15" fmla="*/ 281 h 791"/>
                        <a:gd name="T16" fmla="*/ 581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348 h 504"/>
                        <a:gd name="T2" fmla="*/ 573 w 2736"/>
                        <a:gd name="T3" fmla="*/ 116 h 504"/>
                        <a:gd name="T4" fmla="*/ 1177 w 2736"/>
                        <a:gd name="T5" fmla="*/ 17 h 504"/>
                        <a:gd name="T6" fmla="*/ 1813 w 2736"/>
                        <a:gd name="T7" fmla="*/ 17 h 504"/>
                        <a:gd name="T8" fmla="*/ 1802 w 2736"/>
                        <a:gd name="T9" fmla="*/ 71 h 504"/>
                        <a:gd name="T10" fmla="*/ 1169 w 2736"/>
                        <a:gd name="T11" fmla="*/ 71 h 504"/>
                        <a:gd name="T12" fmla="*/ 433 w 2736"/>
                        <a:gd name="T13" fmla="*/ 202 h 504"/>
                        <a:gd name="T14" fmla="*/ 0 w 2736"/>
                        <a:gd name="T15" fmla="*/ 34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304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3 w 1769"/>
                        <a:gd name="T1" fmla="*/ 5 h 791"/>
                        <a:gd name="T2" fmla="*/ 256 w 1769"/>
                        <a:gd name="T3" fmla="*/ 34 h 791"/>
                        <a:gd name="T4" fmla="*/ 610 w 1769"/>
                        <a:gd name="T5" fmla="*/ 120 h 791"/>
                        <a:gd name="T6" fmla="*/ 849 w 1769"/>
                        <a:gd name="T7" fmla="*/ 260 h 791"/>
                        <a:gd name="T8" fmla="*/ 925 w 1769"/>
                        <a:gd name="T9" fmla="*/ 366 h 791"/>
                        <a:gd name="T10" fmla="*/ 890 w 1769"/>
                        <a:gd name="T11" fmla="*/ 474 h 791"/>
                        <a:gd name="T12" fmla="*/ 837 w 1769"/>
                        <a:gd name="T13" fmla="*/ 380 h 791"/>
                        <a:gd name="T14" fmla="*/ 732 w 1769"/>
                        <a:gd name="T15" fmla="*/ 273 h 791"/>
                        <a:gd name="T16" fmla="*/ 584 w 1769"/>
                        <a:gd name="T17" fmla="*/ 178 h 791"/>
                        <a:gd name="T18" fmla="*/ 306 w 1769"/>
                        <a:gd name="T19" fmla="*/ 91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335 h 504"/>
                        <a:gd name="T2" fmla="*/ 530 w 2736"/>
                        <a:gd name="T3" fmla="*/ 112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3 w 1769"/>
                        <a:gd name="T1" fmla="*/ 5 h 791"/>
                        <a:gd name="T2" fmla="*/ 247 w 1769"/>
                        <a:gd name="T3" fmla="*/ 37 h 791"/>
                        <a:gd name="T4" fmla="*/ 589 w 1769"/>
                        <a:gd name="T5" fmla="*/ 133 h 791"/>
                        <a:gd name="T6" fmla="*/ 821 w 1769"/>
                        <a:gd name="T7" fmla="*/ 288 h 791"/>
                        <a:gd name="T8" fmla="*/ 894 w 1769"/>
                        <a:gd name="T9" fmla="*/ 406 h 791"/>
                        <a:gd name="T10" fmla="*/ 860 w 1769"/>
                        <a:gd name="T11" fmla="*/ 524 h 791"/>
                        <a:gd name="T12" fmla="*/ 809 w 1769"/>
                        <a:gd name="T13" fmla="*/ 421 h 791"/>
                        <a:gd name="T14" fmla="*/ 707 w 1769"/>
                        <a:gd name="T15" fmla="*/ 302 h 791"/>
                        <a:gd name="T16" fmla="*/ 565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2 w 1769"/>
                        <a:gd name="T1" fmla="*/ 5 h 791"/>
                        <a:gd name="T2" fmla="*/ 228 w 1769"/>
                        <a:gd name="T3" fmla="*/ 35 h 791"/>
                        <a:gd name="T4" fmla="*/ 543 w 1769"/>
                        <a:gd name="T5" fmla="*/ 124 h 791"/>
                        <a:gd name="T6" fmla="*/ 756 w 1769"/>
                        <a:gd name="T7" fmla="*/ 267 h 791"/>
                        <a:gd name="T8" fmla="*/ 824 w 1769"/>
                        <a:gd name="T9" fmla="*/ 376 h 791"/>
                        <a:gd name="T10" fmla="*/ 792 w 1769"/>
                        <a:gd name="T11" fmla="*/ 487 h 791"/>
                        <a:gd name="T12" fmla="*/ 746 w 1769"/>
                        <a:gd name="T13" fmla="*/ 391 h 791"/>
                        <a:gd name="T14" fmla="*/ 652 w 1769"/>
                        <a:gd name="T15" fmla="*/ 281 h 791"/>
                        <a:gd name="T16" fmla="*/ 520 w 1769"/>
                        <a:gd name="T17" fmla="*/ 183 h 791"/>
                        <a:gd name="T18" fmla="*/ 273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219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1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2 w 1769"/>
                        <a:gd name="T1" fmla="*/ 3 h 791"/>
                        <a:gd name="T2" fmla="*/ 207 w 1769"/>
                        <a:gd name="T3" fmla="*/ 24 h 791"/>
                        <a:gd name="T4" fmla="*/ 493 w 1769"/>
                        <a:gd name="T5" fmla="*/ 87 h 791"/>
                        <a:gd name="T6" fmla="*/ 687 w 1769"/>
                        <a:gd name="T7" fmla="*/ 188 h 791"/>
                        <a:gd name="T8" fmla="*/ 748 w 1769"/>
                        <a:gd name="T9" fmla="*/ 265 h 791"/>
                        <a:gd name="T10" fmla="*/ 720 w 1769"/>
                        <a:gd name="T11" fmla="*/ 342 h 791"/>
                        <a:gd name="T12" fmla="*/ 677 w 1769"/>
                        <a:gd name="T13" fmla="*/ 275 h 791"/>
                        <a:gd name="T14" fmla="*/ 592 w 1769"/>
                        <a:gd name="T15" fmla="*/ 197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215 h 504"/>
                        <a:gd name="T2" fmla="*/ 395 w 2736"/>
                        <a:gd name="T3" fmla="*/ 72 h 504"/>
                        <a:gd name="T4" fmla="*/ 812 w 2736"/>
                        <a:gd name="T5" fmla="*/ 10 h 504"/>
                        <a:gd name="T6" fmla="*/ 1251 w 2736"/>
                        <a:gd name="T7" fmla="*/ 10 h 504"/>
                        <a:gd name="T8" fmla="*/ 1244 w 2736"/>
                        <a:gd name="T9" fmla="*/ 44 h 504"/>
                        <a:gd name="T10" fmla="*/ 807 w 2736"/>
                        <a:gd name="T11" fmla="*/ 44 h 504"/>
                        <a:gd name="T12" fmla="*/ 299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2 w 1769"/>
                        <a:gd name="T1" fmla="*/ 3 h 791"/>
                        <a:gd name="T2" fmla="*/ 184 w 1769"/>
                        <a:gd name="T3" fmla="*/ 24 h 791"/>
                        <a:gd name="T4" fmla="*/ 440 w 1769"/>
                        <a:gd name="T5" fmla="*/ 86 h 791"/>
                        <a:gd name="T6" fmla="*/ 612 w 1769"/>
                        <a:gd name="T7" fmla="*/ 185 h 791"/>
                        <a:gd name="T8" fmla="*/ 667 w 1769"/>
                        <a:gd name="T9" fmla="*/ 261 h 791"/>
                        <a:gd name="T10" fmla="*/ 642 w 1769"/>
                        <a:gd name="T11" fmla="*/ 337 h 791"/>
                        <a:gd name="T12" fmla="*/ 604 w 1769"/>
                        <a:gd name="T13" fmla="*/ 271 h 791"/>
                        <a:gd name="T14" fmla="*/ 528 w 1769"/>
                        <a:gd name="T15" fmla="*/ 195 h 791"/>
                        <a:gd name="T16" fmla="*/ 421 w 1769"/>
                        <a:gd name="T17" fmla="*/ 127 h 791"/>
                        <a:gd name="T18" fmla="*/ 221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215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2 w 1769"/>
                        <a:gd name="T1" fmla="*/ 3 h 791"/>
                        <a:gd name="T2" fmla="*/ 162 w 1769"/>
                        <a:gd name="T3" fmla="*/ 24 h 791"/>
                        <a:gd name="T4" fmla="*/ 387 w 1769"/>
                        <a:gd name="T5" fmla="*/ 85 h 791"/>
                        <a:gd name="T6" fmla="*/ 538 w 1769"/>
                        <a:gd name="T7" fmla="*/ 185 h 791"/>
                        <a:gd name="T8" fmla="*/ 587 w 1769"/>
                        <a:gd name="T9" fmla="*/ 260 h 791"/>
                        <a:gd name="T10" fmla="*/ 564 w 1769"/>
                        <a:gd name="T11" fmla="*/ 336 h 791"/>
                        <a:gd name="T12" fmla="*/ 531 w 1769"/>
                        <a:gd name="T13" fmla="*/ 270 h 791"/>
                        <a:gd name="T14" fmla="*/ 464 w 1769"/>
                        <a:gd name="T15" fmla="*/ 194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215 h 504"/>
                        <a:gd name="T2" fmla="*/ 335 w 2736"/>
                        <a:gd name="T3" fmla="*/ 72 h 504"/>
                        <a:gd name="T4" fmla="*/ 689 w 2736"/>
                        <a:gd name="T5" fmla="*/ 10 h 504"/>
                        <a:gd name="T6" fmla="*/ 1061 w 2736"/>
                        <a:gd name="T7" fmla="*/ 10 h 504"/>
                        <a:gd name="T8" fmla="*/ 1055 w 2736"/>
                        <a:gd name="T9" fmla="*/ 44 h 504"/>
                        <a:gd name="T10" fmla="*/ 684 w 2736"/>
                        <a:gd name="T11" fmla="*/ 44 h 504"/>
                        <a:gd name="T12" fmla="*/ 254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2 w 1769"/>
                        <a:gd name="T1" fmla="*/ 3 h 791"/>
                        <a:gd name="T2" fmla="*/ 182 w 1769"/>
                        <a:gd name="T3" fmla="*/ 24 h 791"/>
                        <a:gd name="T4" fmla="*/ 434 w 1769"/>
                        <a:gd name="T5" fmla="*/ 86 h 791"/>
                        <a:gd name="T6" fmla="*/ 604 w 1769"/>
                        <a:gd name="T7" fmla="*/ 185 h 791"/>
                        <a:gd name="T8" fmla="*/ 658 w 1769"/>
                        <a:gd name="T9" fmla="*/ 261 h 791"/>
                        <a:gd name="T10" fmla="*/ 633 w 1769"/>
                        <a:gd name="T11" fmla="*/ 337 h 791"/>
                        <a:gd name="T12" fmla="*/ 596 w 1769"/>
                        <a:gd name="T13" fmla="*/ 271 h 791"/>
                        <a:gd name="T14" fmla="*/ 521 w 1769"/>
                        <a:gd name="T15" fmla="*/ 195 h 791"/>
                        <a:gd name="T16" fmla="*/ 416 w 1769"/>
                        <a:gd name="T17" fmla="*/ 127 h 791"/>
                        <a:gd name="T18" fmla="*/ 218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215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144 h 504"/>
                      <a:gd name="T2" fmla="*/ 324 w 2736"/>
                      <a:gd name="T3" fmla="*/ 48 h 504"/>
                      <a:gd name="T4" fmla="*/ 666 w 2736"/>
                      <a:gd name="T5" fmla="*/ 7 h 504"/>
                      <a:gd name="T6" fmla="*/ 1026 w 2736"/>
                      <a:gd name="T7" fmla="*/ 7 h 504"/>
                      <a:gd name="T8" fmla="*/ 1020 w 2736"/>
                      <a:gd name="T9" fmla="*/ 29 h 504"/>
                      <a:gd name="T10" fmla="*/ 662 w 2736"/>
                      <a:gd name="T11" fmla="*/ 29 h 504"/>
                      <a:gd name="T12" fmla="*/ 245 w 2736"/>
                      <a:gd name="T13" fmla="*/ 83 h 504"/>
                      <a:gd name="T14" fmla="*/ 0 w 2736"/>
                      <a:gd name="T15" fmla="*/ 1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2 w 1769"/>
                      <a:gd name="T1" fmla="*/ 2 h 791"/>
                      <a:gd name="T2" fmla="*/ 151 w 1769"/>
                      <a:gd name="T3" fmla="*/ 16 h 791"/>
                      <a:gd name="T4" fmla="*/ 361 w 1769"/>
                      <a:gd name="T5" fmla="*/ 58 h 791"/>
                      <a:gd name="T6" fmla="*/ 503 w 1769"/>
                      <a:gd name="T7" fmla="*/ 125 h 791"/>
                      <a:gd name="T8" fmla="*/ 548 w 1769"/>
                      <a:gd name="T9" fmla="*/ 176 h 791"/>
                      <a:gd name="T10" fmla="*/ 527 w 1769"/>
                      <a:gd name="T11" fmla="*/ 228 h 791"/>
                      <a:gd name="T12" fmla="*/ 496 w 1769"/>
                      <a:gd name="T13" fmla="*/ 183 h 791"/>
                      <a:gd name="T14" fmla="*/ 433 w 1769"/>
                      <a:gd name="T15" fmla="*/ 131 h 791"/>
                      <a:gd name="T16" fmla="*/ 346 w 1769"/>
                      <a:gd name="T17" fmla="*/ 86 h 791"/>
                      <a:gd name="T18" fmla="*/ 181 w 1769"/>
                      <a:gd name="T19" fmla="*/ 44 h 791"/>
                      <a:gd name="T20" fmla="*/ 0 w 1769"/>
                      <a:gd name="T21" fmla="*/ 22 h 791"/>
                      <a:gd name="T22" fmla="*/ 2 w 1769"/>
                      <a:gd name="T23" fmla="*/ 2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184 h 504"/>
                        <a:gd name="T2" fmla="*/ 335 w 2736"/>
                        <a:gd name="T3" fmla="*/ 61 h 504"/>
                        <a:gd name="T4" fmla="*/ 689 w 2736"/>
                        <a:gd name="T5" fmla="*/ 9 h 504"/>
                        <a:gd name="T6" fmla="*/ 1062 w 2736"/>
                        <a:gd name="T7" fmla="*/ 9 h 504"/>
                        <a:gd name="T8" fmla="*/ 1056 w 2736"/>
                        <a:gd name="T9" fmla="*/ 38 h 504"/>
                        <a:gd name="T10" fmla="*/ 685 w 2736"/>
                        <a:gd name="T11" fmla="*/ 38 h 504"/>
                        <a:gd name="T12" fmla="*/ 254 w 2736"/>
                        <a:gd name="T13" fmla="*/ 107 h 504"/>
                        <a:gd name="T14" fmla="*/ 0 w 2736"/>
                        <a:gd name="T15" fmla="*/ 1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2 w 1769"/>
                        <a:gd name="T1" fmla="*/ 3 h 791"/>
                        <a:gd name="T2" fmla="*/ 156 w 1769"/>
                        <a:gd name="T3" fmla="*/ 20 h 791"/>
                        <a:gd name="T4" fmla="*/ 373 w 1769"/>
                        <a:gd name="T5" fmla="*/ 73 h 791"/>
                        <a:gd name="T6" fmla="*/ 519 w 1769"/>
                        <a:gd name="T7" fmla="*/ 157 h 791"/>
                        <a:gd name="T8" fmla="*/ 566 w 1769"/>
                        <a:gd name="T9" fmla="*/ 222 h 791"/>
                        <a:gd name="T10" fmla="*/ 544 w 1769"/>
                        <a:gd name="T11" fmla="*/ 287 h 791"/>
                        <a:gd name="T12" fmla="*/ 512 w 1769"/>
                        <a:gd name="T13" fmla="*/ 230 h 791"/>
                        <a:gd name="T14" fmla="*/ 448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270 h 504"/>
                        <a:gd name="T2" fmla="*/ 365 w 2736"/>
                        <a:gd name="T3" fmla="*/ 90 h 504"/>
                        <a:gd name="T4" fmla="*/ 750 w 2736"/>
                        <a:gd name="T5" fmla="*/ 13 h 504"/>
                        <a:gd name="T6" fmla="*/ 1155 w 2736"/>
                        <a:gd name="T7" fmla="*/ 13 h 504"/>
                        <a:gd name="T8" fmla="*/ 1148 w 2736"/>
                        <a:gd name="T9" fmla="*/ 55 h 504"/>
                        <a:gd name="T10" fmla="*/ 745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2 w 1769"/>
                        <a:gd name="T1" fmla="*/ 4 h 791"/>
                        <a:gd name="T2" fmla="*/ 170 w 1769"/>
                        <a:gd name="T3" fmla="*/ 30 h 791"/>
                        <a:gd name="T4" fmla="*/ 406 w 1769"/>
                        <a:gd name="T5" fmla="*/ 107 h 791"/>
                        <a:gd name="T6" fmla="*/ 566 w 1769"/>
                        <a:gd name="T7" fmla="*/ 231 h 791"/>
                        <a:gd name="T8" fmla="*/ 616 w 1769"/>
                        <a:gd name="T9" fmla="*/ 326 h 791"/>
                        <a:gd name="T10" fmla="*/ 593 w 1769"/>
                        <a:gd name="T11" fmla="*/ 421 h 791"/>
                        <a:gd name="T12" fmla="*/ 558 w 1769"/>
                        <a:gd name="T13" fmla="*/ 338 h 791"/>
                        <a:gd name="T14" fmla="*/ 488 w 1769"/>
                        <a:gd name="T15" fmla="*/ 243 h 791"/>
                        <a:gd name="T16" fmla="*/ 389 w 1769"/>
                        <a:gd name="T17" fmla="*/ 158 h 791"/>
                        <a:gd name="T18" fmla="*/ 204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86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1 w 1769"/>
                        <a:gd name="T1" fmla="*/ 1 h 791"/>
                        <a:gd name="T2" fmla="*/ 140 w 1769"/>
                        <a:gd name="T3" fmla="*/ 9 h 791"/>
                        <a:gd name="T4" fmla="*/ 335 w 1769"/>
                        <a:gd name="T5" fmla="*/ 34 h 791"/>
                        <a:gd name="T6" fmla="*/ 466 w 1769"/>
                        <a:gd name="T7" fmla="*/ 73 h 791"/>
                        <a:gd name="T8" fmla="*/ 508 w 1769"/>
                        <a:gd name="T9" fmla="*/ 103 h 791"/>
                        <a:gd name="T10" fmla="*/ 489 w 1769"/>
                        <a:gd name="T11" fmla="*/ 133 h 791"/>
                        <a:gd name="T12" fmla="*/ 460 w 1769"/>
                        <a:gd name="T13" fmla="*/ 107 h 791"/>
                        <a:gd name="T14" fmla="*/ 402 w 1769"/>
                        <a:gd name="T15" fmla="*/ 77 h 791"/>
                        <a:gd name="T16" fmla="*/ 321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311 h 504"/>
                        <a:gd name="T2" fmla="*/ 504 w 2736"/>
                        <a:gd name="T3" fmla="*/ 104 h 504"/>
                        <a:gd name="T4" fmla="*/ 1035 w 2736"/>
                        <a:gd name="T5" fmla="*/ 15 h 504"/>
                        <a:gd name="T6" fmla="*/ 1595 w 2736"/>
                        <a:gd name="T7" fmla="*/ 15 h 504"/>
                        <a:gd name="T8" fmla="*/ 1586 w 2736"/>
                        <a:gd name="T9" fmla="*/ 64 h 504"/>
                        <a:gd name="T10" fmla="*/ 1028 w 2736"/>
                        <a:gd name="T11" fmla="*/ 64 h 504"/>
                        <a:gd name="T12" fmla="*/ 381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2 w 1769"/>
                        <a:gd name="T1" fmla="*/ 5 h 791"/>
                        <a:gd name="T2" fmla="*/ 235 w 1769"/>
                        <a:gd name="T3" fmla="*/ 35 h 791"/>
                        <a:gd name="T4" fmla="*/ 560 w 1769"/>
                        <a:gd name="T5" fmla="*/ 124 h 791"/>
                        <a:gd name="T6" fmla="*/ 780 w 1769"/>
                        <a:gd name="T7" fmla="*/ 268 h 791"/>
                        <a:gd name="T8" fmla="*/ 850 w 1769"/>
                        <a:gd name="T9" fmla="*/ 377 h 791"/>
                        <a:gd name="T10" fmla="*/ 817 w 1769"/>
                        <a:gd name="T11" fmla="*/ 488 h 791"/>
                        <a:gd name="T12" fmla="*/ 769 w 1769"/>
                        <a:gd name="T13" fmla="*/ 392 h 791"/>
                        <a:gd name="T14" fmla="*/ 672 w 1769"/>
                        <a:gd name="T15" fmla="*/ 281 h 791"/>
                        <a:gd name="T16" fmla="*/ 537 w 1769"/>
                        <a:gd name="T17" fmla="*/ 183 h 791"/>
                        <a:gd name="T18" fmla="*/ 281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301 h 504"/>
                        <a:gd name="T2" fmla="*/ 540 w 2736"/>
                        <a:gd name="T3" fmla="*/ 100 h 504"/>
                        <a:gd name="T4" fmla="*/ 1111 w 2736"/>
                        <a:gd name="T5" fmla="*/ 14 h 504"/>
                        <a:gd name="T6" fmla="*/ 1711 w 2736"/>
                        <a:gd name="T7" fmla="*/ 14 h 504"/>
                        <a:gd name="T8" fmla="*/ 1701 w 2736"/>
                        <a:gd name="T9" fmla="*/ 62 h 504"/>
                        <a:gd name="T10" fmla="*/ 1103 w 2736"/>
                        <a:gd name="T11" fmla="*/ 62 h 504"/>
                        <a:gd name="T12" fmla="*/ 409 w 2736"/>
                        <a:gd name="T13" fmla="*/ 174 h 504"/>
                        <a:gd name="T14" fmla="*/ 0 w 2736"/>
                        <a:gd name="T15" fmla="*/ 30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3 w 1769"/>
                        <a:gd name="T1" fmla="*/ 5 h 791"/>
                        <a:gd name="T2" fmla="*/ 252 w 1769"/>
                        <a:gd name="T3" fmla="*/ 33 h 791"/>
                        <a:gd name="T4" fmla="*/ 600 w 1769"/>
                        <a:gd name="T5" fmla="*/ 120 h 791"/>
                        <a:gd name="T6" fmla="*/ 836 w 1769"/>
                        <a:gd name="T7" fmla="*/ 258 h 791"/>
                        <a:gd name="T8" fmla="*/ 911 w 1769"/>
                        <a:gd name="T9" fmla="*/ 364 h 791"/>
                        <a:gd name="T10" fmla="*/ 876 w 1769"/>
                        <a:gd name="T11" fmla="*/ 471 h 791"/>
                        <a:gd name="T12" fmla="*/ 825 w 1769"/>
                        <a:gd name="T13" fmla="*/ 378 h 791"/>
                        <a:gd name="T14" fmla="*/ 721 w 1769"/>
                        <a:gd name="T15" fmla="*/ 271 h 791"/>
                        <a:gd name="T16" fmla="*/ 576 w 1769"/>
                        <a:gd name="T17" fmla="*/ 177 h 791"/>
                        <a:gd name="T18" fmla="*/ 302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311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0 h 504"/>
                        <a:gd name="T14" fmla="*/ 0 w 2736"/>
                        <a:gd name="T15" fmla="*/ 31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3 w 1769"/>
                        <a:gd name="T1" fmla="*/ 5 h 791"/>
                        <a:gd name="T2" fmla="*/ 253 w 1769"/>
                        <a:gd name="T3" fmla="*/ 35 h 791"/>
                        <a:gd name="T4" fmla="*/ 604 w 1769"/>
                        <a:gd name="T5" fmla="*/ 124 h 791"/>
                        <a:gd name="T6" fmla="*/ 841 w 1769"/>
                        <a:gd name="T7" fmla="*/ 268 h 791"/>
                        <a:gd name="T8" fmla="*/ 917 w 1769"/>
                        <a:gd name="T9" fmla="*/ 377 h 791"/>
                        <a:gd name="T10" fmla="*/ 882 w 1769"/>
                        <a:gd name="T11" fmla="*/ 488 h 791"/>
                        <a:gd name="T12" fmla="*/ 830 w 1769"/>
                        <a:gd name="T13" fmla="*/ 392 h 791"/>
                        <a:gd name="T14" fmla="*/ 726 w 1769"/>
                        <a:gd name="T15" fmla="*/ 281 h 791"/>
                        <a:gd name="T16" fmla="*/ 579 w 1769"/>
                        <a:gd name="T17" fmla="*/ 183 h 791"/>
                        <a:gd name="T18" fmla="*/ 303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2 w 1769"/>
                        <a:gd name="T1" fmla="*/ 5 h 791"/>
                        <a:gd name="T2" fmla="*/ 242 w 1769"/>
                        <a:gd name="T3" fmla="*/ 33 h 791"/>
                        <a:gd name="T4" fmla="*/ 578 w 1769"/>
                        <a:gd name="T5" fmla="*/ 118 h 791"/>
                        <a:gd name="T6" fmla="*/ 805 w 1769"/>
                        <a:gd name="T7" fmla="*/ 256 h 791"/>
                        <a:gd name="T8" fmla="*/ 878 w 1769"/>
                        <a:gd name="T9" fmla="*/ 360 h 791"/>
                        <a:gd name="T10" fmla="*/ 844 w 1769"/>
                        <a:gd name="T11" fmla="*/ 466 h 791"/>
                        <a:gd name="T12" fmla="*/ 794 w 1769"/>
                        <a:gd name="T13" fmla="*/ 374 h 791"/>
                        <a:gd name="T14" fmla="*/ 694 w 1769"/>
                        <a:gd name="T15" fmla="*/ 269 h 791"/>
                        <a:gd name="T16" fmla="*/ 554 w 1769"/>
                        <a:gd name="T17" fmla="*/ 175 h 791"/>
                        <a:gd name="T18" fmla="*/ 290 w 1769"/>
                        <a:gd name="T19" fmla="*/ 90 h 791"/>
                        <a:gd name="T20" fmla="*/ 0 w 1769"/>
                        <a:gd name="T21" fmla="*/ 45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246 h 504"/>
                        <a:gd name="T2" fmla="*/ 505 w 2736"/>
                        <a:gd name="T3" fmla="*/ 82 h 504"/>
                        <a:gd name="T4" fmla="*/ 1039 w 2736"/>
                        <a:gd name="T5" fmla="*/ 12 h 504"/>
                        <a:gd name="T6" fmla="*/ 1600 w 2736"/>
                        <a:gd name="T7" fmla="*/ 12 h 504"/>
                        <a:gd name="T8" fmla="*/ 1591 w 2736"/>
                        <a:gd name="T9" fmla="*/ 50 h 504"/>
                        <a:gd name="T10" fmla="*/ 1032 w 2736"/>
                        <a:gd name="T11" fmla="*/ 50 h 504"/>
                        <a:gd name="T12" fmla="*/ 38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2 w 1769"/>
                        <a:gd name="T1" fmla="*/ 4 h 791"/>
                        <a:gd name="T2" fmla="*/ 236 w 1769"/>
                        <a:gd name="T3" fmla="*/ 27 h 791"/>
                        <a:gd name="T4" fmla="*/ 562 w 1769"/>
                        <a:gd name="T5" fmla="*/ 98 h 791"/>
                        <a:gd name="T6" fmla="*/ 782 w 1769"/>
                        <a:gd name="T7" fmla="*/ 211 h 791"/>
                        <a:gd name="T8" fmla="*/ 853 w 1769"/>
                        <a:gd name="T9" fmla="*/ 297 h 791"/>
                        <a:gd name="T10" fmla="*/ 820 w 1769"/>
                        <a:gd name="T11" fmla="*/ 384 h 791"/>
                        <a:gd name="T12" fmla="*/ 772 w 1769"/>
                        <a:gd name="T13" fmla="*/ 308 h 791"/>
                        <a:gd name="T14" fmla="*/ 674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246 h 504"/>
                        <a:gd name="T2" fmla="*/ 465 w 2736"/>
                        <a:gd name="T3" fmla="*/ 82 h 504"/>
                        <a:gd name="T4" fmla="*/ 955 w 2736"/>
                        <a:gd name="T5" fmla="*/ 12 h 504"/>
                        <a:gd name="T6" fmla="*/ 1471 w 2736"/>
                        <a:gd name="T7" fmla="*/ 12 h 504"/>
                        <a:gd name="T8" fmla="*/ 1462 w 2736"/>
                        <a:gd name="T9" fmla="*/ 50 h 504"/>
                        <a:gd name="T10" fmla="*/ 948 w 2736"/>
                        <a:gd name="T11" fmla="*/ 50 h 504"/>
                        <a:gd name="T12" fmla="*/ 352 w 2736"/>
                        <a:gd name="T13" fmla="*/ 143 h 504"/>
                        <a:gd name="T14" fmla="*/ 0 w 2736"/>
                        <a:gd name="T15" fmla="*/ 2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2 w 1769"/>
                        <a:gd name="T1" fmla="*/ 4 h 791"/>
                        <a:gd name="T2" fmla="*/ 217 w 1769"/>
                        <a:gd name="T3" fmla="*/ 27 h 791"/>
                        <a:gd name="T4" fmla="*/ 517 w 1769"/>
                        <a:gd name="T5" fmla="*/ 97 h 791"/>
                        <a:gd name="T6" fmla="*/ 719 w 1769"/>
                        <a:gd name="T7" fmla="*/ 210 h 791"/>
                        <a:gd name="T8" fmla="*/ 784 w 1769"/>
                        <a:gd name="T9" fmla="*/ 296 h 791"/>
                        <a:gd name="T10" fmla="*/ 754 w 1769"/>
                        <a:gd name="T11" fmla="*/ 383 h 791"/>
                        <a:gd name="T12" fmla="*/ 710 w 1769"/>
                        <a:gd name="T13" fmla="*/ 308 h 791"/>
                        <a:gd name="T14" fmla="*/ 620 w 1769"/>
                        <a:gd name="T15" fmla="*/ 221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188 h 504"/>
                        <a:gd name="T2" fmla="*/ 454 w 2736"/>
                        <a:gd name="T3" fmla="*/ 63 h 504"/>
                        <a:gd name="T4" fmla="*/ 933 w 2736"/>
                        <a:gd name="T5" fmla="*/ 9 h 504"/>
                        <a:gd name="T6" fmla="*/ 1437 w 2736"/>
                        <a:gd name="T7" fmla="*/ 9 h 504"/>
                        <a:gd name="T8" fmla="*/ 1429 w 2736"/>
                        <a:gd name="T9" fmla="*/ 38 h 504"/>
                        <a:gd name="T10" fmla="*/ 926 w 2736"/>
                        <a:gd name="T11" fmla="*/ 38 h 504"/>
                        <a:gd name="T12" fmla="*/ 343 w 2736"/>
                        <a:gd name="T13" fmla="*/ 109 h 504"/>
                        <a:gd name="T14" fmla="*/ 0 w 2736"/>
                        <a:gd name="T15" fmla="*/ 18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2 w 1769"/>
                        <a:gd name="T1" fmla="*/ 3 h 791"/>
                        <a:gd name="T2" fmla="*/ 211 w 1769"/>
                        <a:gd name="T3" fmla="*/ 21 h 791"/>
                        <a:gd name="T4" fmla="*/ 504 w 1769"/>
                        <a:gd name="T5" fmla="*/ 75 h 791"/>
                        <a:gd name="T6" fmla="*/ 702 w 1769"/>
                        <a:gd name="T7" fmla="*/ 161 h 791"/>
                        <a:gd name="T8" fmla="*/ 765 w 1769"/>
                        <a:gd name="T9" fmla="*/ 227 h 791"/>
                        <a:gd name="T10" fmla="*/ 736 w 1769"/>
                        <a:gd name="T11" fmla="*/ 294 h 791"/>
                        <a:gd name="T12" fmla="*/ 693 w 1769"/>
                        <a:gd name="T13" fmla="*/ 236 h 791"/>
                        <a:gd name="T14" fmla="*/ 605 w 1769"/>
                        <a:gd name="T15" fmla="*/ 169 h 791"/>
                        <a:gd name="T16" fmla="*/ 483 w 1769"/>
                        <a:gd name="T17" fmla="*/ 110 h 791"/>
                        <a:gd name="T18" fmla="*/ 253 w 1769"/>
                        <a:gd name="T19" fmla="*/ 57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180 w 36729"/>
                      <a:gd name="T1" fmla="*/ 94 h 21600"/>
                      <a:gd name="T2" fmla="*/ 0 w 36729"/>
                      <a:gd name="T3" fmla="*/ 110 h 21600"/>
                      <a:gd name="T4" fmla="*/ 87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2 h 22305"/>
                      <a:gd name="T2" fmla="*/ 133 w 30473"/>
                      <a:gd name="T3" fmla="*/ 254 h 22305"/>
                      <a:gd name="T4" fmla="*/ 39 w 30473"/>
                      <a:gd name="T5" fmla="*/ 246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51 h 22305"/>
                      <a:gd name="T2" fmla="*/ 58 w 34812"/>
                      <a:gd name="T3" fmla="*/ 254 h 22305"/>
                      <a:gd name="T4" fmla="*/ 2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71 h 22305"/>
                      <a:gd name="T2" fmla="*/ 175 w 36830"/>
                      <a:gd name="T3" fmla="*/ 254 h 22305"/>
                      <a:gd name="T4" fmla="*/ 73 w 36830"/>
                      <a:gd name="T5" fmla="*/ 246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14 h 21600"/>
                      <a:gd name="T2" fmla="*/ 107 w 31881"/>
                      <a:gd name="T3" fmla="*/ 55 h 21600"/>
                      <a:gd name="T4" fmla="*/ 61 w 31881"/>
                      <a:gd name="T5" fmla="*/ 246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51 h 21600"/>
                      <a:gd name="T2" fmla="*/ 19 w 31146"/>
                      <a:gd name="T3" fmla="*/ 109 h 21600"/>
                      <a:gd name="T4" fmla="*/ 8 w 31146"/>
                      <a:gd name="T5" fmla="*/ 246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41 h 2368"/>
                      <a:gd name="T2" fmla="*/ 129 w 776"/>
                      <a:gd name="T3" fmla="*/ 10 h 2368"/>
                      <a:gd name="T4" fmla="*/ 52 w 776"/>
                      <a:gd name="T5" fmla="*/ 103 h 2368"/>
                      <a:gd name="T6" fmla="*/ 181 w 776"/>
                      <a:gd name="T7" fmla="*/ 103 h 2368"/>
                      <a:gd name="T8" fmla="*/ 103 w 776"/>
                      <a:gd name="T9" fmla="*/ 196 h 2368"/>
                      <a:gd name="T10" fmla="*/ 207 w 776"/>
                      <a:gd name="T11" fmla="*/ 227 h 2368"/>
                      <a:gd name="T12" fmla="*/ 155 w 776"/>
                      <a:gd name="T13" fmla="*/ 288 h 2368"/>
                      <a:gd name="T14" fmla="*/ 259 w 776"/>
                      <a:gd name="T15" fmla="*/ 319 h 2368"/>
                      <a:gd name="T16" fmla="*/ 207 w 776"/>
                      <a:gd name="T17" fmla="*/ 381 h 2368"/>
                      <a:gd name="T18" fmla="*/ 284 w 776"/>
                      <a:gd name="T19" fmla="*/ 412 h 2368"/>
                      <a:gd name="T20" fmla="*/ 259 w 776"/>
                      <a:gd name="T21" fmla="*/ 474 h 2368"/>
                      <a:gd name="T22" fmla="*/ 310 w 776"/>
                      <a:gd name="T23" fmla="*/ 535 h 2368"/>
                      <a:gd name="T24" fmla="*/ 310 w 776"/>
                      <a:gd name="T25" fmla="*/ 597 h 2368"/>
                      <a:gd name="T26" fmla="*/ 362 w 776"/>
                      <a:gd name="T27" fmla="*/ 690 h 2368"/>
                      <a:gd name="T28" fmla="*/ 336 w 776"/>
                      <a:gd name="T29" fmla="*/ 783 h 2368"/>
                      <a:gd name="T30" fmla="*/ 388 w 776"/>
                      <a:gd name="T31" fmla="*/ 844 h 2368"/>
                      <a:gd name="T32" fmla="*/ 362 w 776"/>
                      <a:gd name="T33" fmla="*/ 937 h 2368"/>
                      <a:gd name="T34" fmla="*/ 388 w 776"/>
                      <a:gd name="T35" fmla="*/ 1030 h 2368"/>
                      <a:gd name="T36" fmla="*/ 362 w 776"/>
                      <a:gd name="T37" fmla="*/ 1092 h 2368"/>
                      <a:gd name="T38" fmla="*/ 414 w 776"/>
                      <a:gd name="T39" fmla="*/ 1184 h 2368"/>
                      <a:gd name="T40" fmla="*/ 388 w 776"/>
                      <a:gd name="T41" fmla="*/ 1277 h 2368"/>
                      <a:gd name="T42" fmla="*/ 414 w 776"/>
                      <a:gd name="T43" fmla="*/ 1400 h 2368"/>
                      <a:gd name="T44" fmla="*/ 388 w 776"/>
                      <a:gd name="T45" fmla="*/ 1431 h 2368"/>
                      <a:gd name="T46" fmla="*/ 41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23 h 2368"/>
                    <a:gd name="T2" fmla="*/ 137 w 776"/>
                    <a:gd name="T3" fmla="*/ 6 h 2368"/>
                    <a:gd name="T4" fmla="*/ 55 w 776"/>
                    <a:gd name="T5" fmla="*/ 57 h 2368"/>
                    <a:gd name="T6" fmla="*/ 192 w 776"/>
                    <a:gd name="T7" fmla="*/ 57 h 2368"/>
                    <a:gd name="T8" fmla="*/ 110 w 776"/>
                    <a:gd name="T9" fmla="*/ 107 h 2368"/>
                    <a:gd name="T10" fmla="*/ 219 w 776"/>
                    <a:gd name="T11" fmla="*/ 124 h 2368"/>
                    <a:gd name="T12" fmla="*/ 164 w 776"/>
                    <a:gd name="T13" fmla="*/ 158 h 2368"/>
                    <a:gd name="T14" fmla="*/ 274 w 776"/>
                    <a:gd name="T15" fmla="*/ 175 h 2368"/>
                    <a:gd name="T16" fmla="*/ 219 w 776"/>
                    <a:gd name="T17" fmla="*/ 209 h 2368"/>
                    <a:gd name="T18" fmla="*/ 301 w 776"/>
                    <a:gd name="T19" fmla="*/ 226 h 2368"/>
                    <a:gd name="T20" fmla="*/ 274 w 776"/>
                    <a:gd name="T21" fmla="*/ 260 h 2368"/>
                    <a:gd name="T22" fmla="*/ 329 w 776"/>
                    <a:gd name="T23" fmla="*/ 294 h 2368"/>
                    <a:gd name="T24" fmla="*/ 329 w 776"/>
                    <a:gd name="T25" fmla="*/ 328 h 2368"/>
                    <a:gd name="T26" fmla="*/ 384 w 776"/>
                    <a:gd name="T27" fmla="*/ 379 h 2368"/>
                    <a:gd name="T28" fmla="*/ 356 w 776"/>
                    <a:gd name="T29" fmla="*/ 430 h 2368"/>
                    <a:gd name="T30" fmla="*/ 411 w 776"/>
                    <a:gd name="T31" fmla="*/ 464 h 2368"/>
                    <a:gd name="T32" fmla="*/ 384 w 776"/>
                    <a:gd name="T33" fmla="*/ 515 h 2368"/>
                    <a:gd name="T34" fmla="*/ 411 w 776"/>
                    <a:gd name="T35" fmla="*/ 566 h 2368"/>
                    <a:gd name="T36" fmla="*/ 384 w 776"/>
                    <a:gd name="T37" fmla="*/ 599 h 2368"/>
                    <a:gd name="T38" fmla="*/ 438 w 776"/>
                    <a:gd name="T39" fmla="*/ 650 h 2368"/>
                    <a:gd name="T40" fmla="*/ 411 w 776"/>
                    <a:gd name="T41" fmla="*/ 701 h 2368"/>
                    <a:gd name="T42" fmla="*/ 438 w 776"/>
                    <a:gd name="T43" fmla="*/ 769 h 2368"/>
                    <a:gd name="T44" fmla="*/ 411 w 776"/>
                    <a:gd name="T45" fmla="*/ 786 h 2368"/>
                    <a:gd name="T46" fmla="*/ 438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 w 21600"/>
                  <a:gd name="T1" fmla="*/ 0 h 21602"/>
                  <a:gd name="T2" fmla="*/ 208 w 21600"/>
                  <a:gd name="T3" fmla="*/ 246 h 21602"/>
                  <a:gd name="T4" fmla="*/ 0 w 21600"/>
                  <a:gd name="T5" fmla="*/ 238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5 h 22305"/>
                  <a:gd name="T2" fmla="*/ 53 w 28940"/>
                  <a:gd name="T3" fmla="*/ 254 h 22305"/>
                  <a:gd name="T4" fmla="*/ 14 w 28940"/>
                  <a:gd name="T5" fmla="*/ 246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8 h 22305"/>
                  <a:gd name="T2" fmla="*/ 164 w 34455"/>
                  <a:gd name="T3" fmla="*/ 254 h 22305"/>
                  <a:gd name="T4" fmla="*/ 61 w 34455"/>
                  <a:gd name="T5" fmla="*/ 246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51 h 22305"/>
                  <a:gd name="T2" fmla="*/ 4 w 34812"/>
                  <a:gd name="T3" fmla="*/ 254 h 22305"/>
                  <a:gd name="T4" fmla="*/ 2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51 h 22305"/>
                  <a:gd name="T2" fmla="*/ 29 w 34812"/>
                  <a:gd name="T3" fmla="*/ 254 h 22305"/>
                  <a:gd name="T4" fmla="*/ 11 w 34812"/>
                  <a:gd name="T5" fmla="*/ 246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40 h 2368"/>
                  <a:gd name="T2" fmla="*/ 150 w 776"/>
                  <a:gd name="T3" fmla="*/ 10 h 2368"/>
                  <a:gd name="T4" fmla="*/ 60 w 776"/>
                  <a:gd name="T5" fmla="*/ 100 h 2368"/>
                  <a:gd name="T6" fmla="*/ 210 w 776"/>
                  <a:gd name="T7" fmla="*/ 100 h 2368"/>
                  <a:gd name="T8" fmla="*/ 120 w 776"/>
                  <a:gd name="T9" fmla="*/ 190 h 2368"/>
                  <a:gd name="T10" fmla="*/ 240 w 776"/>
                  <a:gd name="T11" fmla="*/ 220 h 2368"/>
                  <a:gd name="T12" fmla="*/ 180 w 776"/>
                  <a:gd name="T13" fmla="*/ 280 h 2368"/>
                  <a:gd name="T14" fmla="*/ 300 w 776"/>
                  <a:gd name="T15" fmla="*/ 310 h 2368"/>
                  <a:gd name="T16" fmla="*/ 240 w 776"/>
                  <a:gd name="T17" fmla="*/ 370 h 2368"/>
                  <a:gd name="T18" fmla="*/ 330 w 776"/>
                  <a:gd name="T19" fmla="*/ 400 h 2368"/>
                  <a:gd name="T20" fmla="*/ 300 w 776"/>
                  <a:gd name="T21" fmla="*/ 460 h 2368"/>
                  <a:gd name="T22" fmla="*/ 360 w 776"/>
                  <a:gd name="T23" fmla="*/ 520 h 2368"/>
                  <a:gd name="T24" fmla="*/ 360 w 776"/>
                  <a:gd name="T25" fmla="*/ 580 h 2368"/>
                  <a:gd name="T26" fmla="*/ 420 w 776"/>
                  <a:gd name="T27" fmla="*/ 670 h 2368"/>
                  <a:gd name="T28" fmla="*/ 390 w 776"/>
                  <a:gd name="T29" fmla="*/ 759 h 2368"/>
                  <a:gd name="T30" fmla="*/ 450 w 776"/>
                  <a:gd name="T31" fmla="*/ 819 h 2368"/>
                  <a:gd name="T32" fmla="*/ 420 w 776"/>
                  <a:gd name="T33" fmla="*/ 909 h 2368"/>
                  <a:gd name="T34" fmla="*/ 450 w 776"/>
                  <a:gd name="T35" fmla="*/ 999 h 2368"/>
                  <a:gd name="T36" fmla="*/ 420 w 776"/>
                  <a:gd name="T37" fmla="*/ 1059 h 2368"/>
                  <a:gd name="T38" fmla="*/ 480 w 776"/>
                  <a:gd name="T39" fmla="*/ 1149 h 2368"/>
                  <a:gd name="T40" fmla="*/ 450 w 776"/>
                  <a:gd name="T41" fmla="*/ 1239 h 2368"/>
                  <a:gd name="T42" fmla="*/ 480 w 776"/>
                  <a:gd name="T43" fmla="*/ 1359 h 2368"/>
                  <a:gd name="T44" fmla="*/ 450 w 776"/>
                  <a:gd name="T45" fmla="*/ 1389 h 2368"/>
                  <a:gd name="T46" fmla="*/ 480 w 776"/>
                  <a:gd name="T47" fmla="*/ 147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23 h 2368"/>
                  <a:gd name="T2" fmla="*/ 136 w 776"/>
                  <a:gd name="T3" fmla="*/ 6 h 2368"/>
                  <a:gd name="T4" fmla="*/ 55 w 776"/>
                  <a:gd name="T5" fmla="*/ 57 h 2368"/>
                  <a:gd name="T6" fmla="*/ 191 w 776"/>
                  <a:gd name="T7" fmla="*/ 57 h 2368"/>
                  <a:gd name="T8" fmla="*/ 109 w 776"/>
                  <a:gd name="T9" fmla="*/ 108 h 2368"/>
                  <a:gd name="T10" fmla="*/ 218 w 776"/>
                  <a:gd name="T11" fmla="*/ 125 h 2368"/>
                  <a:gd name="T12" fmla="*/ 164 w 776"/>
                  <a:gd name="T13" fmla="*/ 159 h 2368"/>
                  <a:gd name="T14" fmla="*/ 273 w 776"/>
                  <a:gd name="T15" fmla="*/ 176 h 2368"/>
                  <a:gd name="T16" fmla="*/ 218 w 776"/>
                  <a:gd name="T17" fmla="*/ 210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600 h 2368"/>
                  <a:gd name="T38" fmla="*/ 436 w 776"/>
                  <a:gd name="T39" fmla="*/ 651 h 2368"/>
                  <a:gd name="T40" fmla="*/ 409 w 776"/>
                  <a:gd name="T41" fmla="*/ 702 h 2368"/>
                  <a:gd name="T42" fmla="*/ 436 w 776"/>
                  <a:gd name="T43" fmla="*/ 770 h 2368"/>
                  <a:gd name="T44" fmla="*/ 409 w 776"/>
                  <a:gd name="T45" fmla="*/ 787 h 2368"/>
                  <a:gd name="T46" fmla="*/ 436 w 776"/>
                  <a:gd name="T47" fmla="*/ 83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41 h 2368"/>
                  <a:gd name="T2" fmla="*/ 336 w 776"/>
                  <a:gd name="T3" fmla="*/ 10 h 2368"/>
                  <a:gd name="T4" fmla="*/ 134 w 776"/>
                  <a:gd name="T5" fmla="*/ 103 h 2368"/>
                  <a:gd name="T6" fmla="*/ 470 w 776"/>
                  <a:gd name="T7" fmla="*/ 103 h 2368"/>
                  <a:gd name="T8" fmla="*/ 268 w 776"/>
                  <a:gd name="T9" fmla="*/ 196 h 2368"/>
                  <a:gd name="T10" fmla="*/ 537 w 776"/>
                  <a:gd name="T11" fmla="*/ 227 h 2368"/>
                  <a:gd name="T12" fmla="*/ 403 w 776"/>
                  <a:gd name="T13" fmla="*/ 288 h 2368"/>
                  <a:gd name="T14" fmla="*/ 671 w 776"/>
                  <a:gd name="T15" fmla="*/ 319 h 2368"/>
                  <a:gd name="T16" fmla="*/ 537 w 776"/>
                  <a:gd name="T17" fmla="*/ 381 h 2368"/>
                  <a:gd name="T18" fmla="*/ 738 w 776"/>
                  <a:gd name="T19" fmla="*/ 412 h 2368"/>
                  <a:gd name="T20" fmla="*/ 671 w 776"/>
                  <a:gd name="T21" fmla="*/ 474 h 2368"/>
                  <a:gd name="T22" fmla="*/ 805 w 776"/>
                  <a:gd name="T23" fmla="*/ 535 h 2368"/>
                  <a:gd name="T24" fmla="*/ 805 w 776"/>
                  <a:gd name="T25" fmla="*/ 597 h 2368"/>
                  <a:gd name="T26" fmla="*/ 940 w 776"/>
                  <a:gd name="T27" fmla="*/ 690 h 2368"/>
                  <a:gd name="T28" fmla="*/ 872 w 776"/>
                  <a:gd name="T29" fmla="*/ 783 h 2368"/>
                  <a:gd name="T30" fmla="*/ 1007 w 776"/>
                  <a:gd name="T31" fmla="*/ 844 h 2368"/>
                  <a:gd name="T32" fmla="*/ 940 w 776"/>
                  <a:gd name="T33" fmla="*/ 937 h 2368"/>
                  <a:gd name="T34" fmla="*/ 1007 w 776"/>
                  <a:gd name="T35" fmla="*/ 1030 h 2368"/>
                  <a:gd name="T36" fmla="*/ 940 w 776"/>
                  <a:gd name="T37" fmla="*/ 1092 h 2368"/>
                  <a:gd name="T38" fmla="*/ 1074 w 776"/>
                  <a:gd name="T39" fmla="*/ 1184 h 2368"/>
                  <a:gd name="T40" fmla="*/ 1007 w 776"/>
                  <a:gd name="T41" fmla="*/ 1277 h 2368"/>
                  <a:gd name="T42" fmla="*/ 1074 w 776"/>
                  <a:gd name="T43" fmla="*/ 1400 h 2368"/>
                  <a:gd name="T44" fmla="*/ 1007 w 776"/>
                  <a:gd name="T45" fmla="*/ 1431 h 2368"/>
                  <a:gd name="T46" fmla="*/ 1074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41 h 2368"/>
                  <a:gd name="T2" fmla="*/ 215 w 776"/>
                  <a:gd name="T3" fmla="*/ 10 h 2368"/>
                  <a:gd name="T4" fmla="*/ 86 w 776"/>
                  <a:gd name="T5" fmla="*/ 103 h 2368"/>
                  <a:gd name="T6" fmla="*/ 301 w 776"/>
                  <a:gd name="T7" fmla="*/ 103 h 2368"/>
                  <a:gd name="T8" fmla="*/ 172 w 776"/>
                  <a:gd name="T9" fmla="*/ 196 h 2368"/>
                  <a:gd name="T10" fmla="*/ 344 w 776"/>
                  <a:gd name="T11" fmla="*/ 227 h 2368"/>
                  <a:gd name="T12" fmla="*/ 258 w 776"/>
                  <a:gd name="T13" fmla="*/ 288 h 2368"/>
                  <a:gd name="T14" fmla="*/ 431 w 776"/>
                  <a:gd name="T15" fmla="*/ 319 h 2368"/>
                  <a:gd name="T16" fmla="*/ 344 w 776"/>
                  <a:gd name="T17" fmla="*/ 381 h 2368"/>
                  <a:gd name="T18" fmla="*/ 474 w 776"/>
                  <a:gd name="T19" fmla="*/ 412 h 2368"/>
                  <a:gd name="T20" fmla="*/ 431 w 776"/>
                  <a:gd name="T21" fmla="*/ 474 h 2368"/>
                  <a:gd name="T22" fmla="*/ 517 w 776"/>
                  <a:gd name="T23" fmla="*/ 535 h 2368"/>
                  <a:gd name="T24" fmla="*/ 517 w 776"/>
                  <a:gd name="T25" fmla="*/ 597 h 2368"/>
                  <a:gd name="T26" fmla="*/ 603 w 776"/>
                  <a:gd name="T27" fmla="*/ 690 h 2368"/>
                  <a:gd name="T28" fmla="*/ 560 w 776"/>
                  <a:gd name="T29" fmla="*/ 783 h 2368"/>
                  <a:gd name="T30" fmla="*/ 646 w 776"/>
                  <a:gd name="T31" fmla="*/ 844 h 2368"/>
                  <a:gd name="T32" fmla="*/ 603 w 776"/>
                  <a:gd name="T33" fmla="*/ 937 h 2368"/>
                  <a:gd name="T34" fmla="*/ 646 w 776"/>
                  <a:gd name="T35" fmla="*/ 1030 h 2368"/>
                  <a:gd name="T36" fmla="*/ 603 w 776"/>
                  <a:gd name="T37" fmla="*/ 1092 h 2368"/>
                  <a:gd name="T38" fmla="*/ 689 w 776"/>
                  <a:gd name="T39" fmla="*/ 1184 h 2368"/>
                  <a:gd name="T40" fmla="*/ 646 w 776"/>
                  <a:gd name="T41" fmla="*/ 1277 h 2368"/>
                  <a:gd name="T42" fmla="*/ 689 w 776"/>
                  <a:gd name="T43" fmla="*/ 1400 h 2368"/>
                  <a:gd name="T44" fmla="*/ 646 w 776"/>
                  <a:gd name="T45" fmla="*/ 1431 h 2368"/>
                  <a:gd name="T46" fmla="*/ 689 w 776"/>
                  <a:gd name="T47" fmla="*/ 152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43 h 2368"/>
                  <a:gd name="T2" fmla="*/ 311 w 776"/>
                  <a:gd name="T3" fmla="*/ 11 h 2368"/>
                  <a:gd name="T4" fmla="*/ 125 w 776"/>
                  <a:gd name="T5" fmla="*/ 108 h 2368"/>
                  <a:gd name="T6" fmla="*/ 436 w 776"/>
                  <a:gd name="T7" fmla="*/ 108 h 2368"/>
                  <a:gd name="T8" fmla="*/ 249 w 776"/>
                  <a:gd name="T9" fmla="*/ 206 h 2368"/>
                  <a:gd name="T10" fmla="*/ 498 w 776"/>
                  <a:gd name="T11" fmla="*/ 238 h 2368"/>
                  <a:gd name="T12" fmla="*/ 374 w 776"/>
                  <a:gd name="T13" fmla="*/ 303 h 2368"/>
                  <a:gd name="T14" fmla="*/ 623 w 776"/>
                  <a:gd name="T15" fmla="*/ 335 h 2368"/>
                  <a:gd name="T16" fmla="*/ 498 w 776"/>
                  <a:gd name="T17" fmla="*/ 400 h 2368"/>
                  <a:gd name="T18" fmla="*/ 685 w 776"/>
                  <a:gd name="T19" fmla="*/ 433 h 2368"/>
                  <a:gd name="T20" fmla="*/ 623 w 776"/>
                  <a:gd name="T21" fmla="*/ 498 h 2368"/>
                  <a:gd name="T22" fmla="*/ 747 w 776"/>
                  <a:gd name="T23" fmla="*/ 563 h 2368"/>
                  <a:gd name="T24" fmla="*/ 747 w 776"/>
                  <a:gd name="T25" fmla="*/ 627 h 2368"/>
                  <a:gd name="T26" fmla="*/ 872 w 776"/>
                  <a:gd name="T27" fmla="*/ 725 h 2368"/>
                  <a:gd name="T28" fmla="*/ 810 w 776"/>
                  <a:gd name="T29" fmla="*/ 822 h 2368"/>
                  <a:gd name="T30" fmla="*/ 934 w 776"/>
                  <a:gd name="T31" fmla="*/ 887 h 2368"/>
                  <a:gd name="T32" fmla="*/ 872 w 776"/>
                  <a:gd name="T33" fmla="*/ 984 h 2368"/>
                  <a:gd name="T34" fmla="*/ 934 w 776"/>
                  <a:gd name="T35" fmla="*/ 1082 h 2368"/>
                  <a:gd name="T36" fmla="*/ 872 w 776"/>
                  <a:gd name="T37" fmla="*/ 1147 h 2368"/>
                  <a:gd name="T38" fmla="*/ 997 w 776"/>
                  <a:gd name="T39" fmla="*/ 1244 h 2368"/>
                  <a:gd name="T40" fmla="*/ 934 w 776"/>
                  <a:gd name="T41" fmla="*/ 1341 h 2368"/>
                  <a:gd name="T42" fmla="*/ 997 w 776"/>
                  <a:gd name="T43" fmla="*/ 1471 h 2368"/>
                  <a:gd name="T44" fmla="*/ 934 w 776"/>
                  <a:gd name="T45" fmla="*/ 1504 h 2368"/>
                  <a:gd name="T46" fmla="*/ 997 w 776"/>
                  <a:gd name="T47" fmla="*/ 160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29 h 2368"/>
                  <a:gd name="T2" fmla="*/ 469 w 776"/>
                  <a:gd name="T3" fmla="*/ 7 h 2368"/>
                  <a:gd name="T4" fmla="*/ 188 w 776"/>
                  <a:gd name="T5" fmla="*/ 72 h 2368"/>
                  <a:gd name="T6" fmla="*/ 657 w 776"/>
                  <a:gd name="T7" fmla="*/ 72 h 2368"/>
                  <a:gd name="T8" fmla="*/ 376 w 776"/>
                  <a:gd name="T9" fmla="*/ 137 h 2368"/>
                  <a:gd name="T10" fmla="*/ 751 w 776"/>
                  <a:gd name="T11" fmla="*/ 159 h 2368"/>
                  <a:gd name="T12" fmla="*/ 563 w 776"/>
                  <a:gd name="T13" fmla="*/ 202 h 2368"/>
                  <a:gd name="T14" fmla="*/ 939 w 776"/>
                  <a:gd name="T15" fmla="*/ 223 h 2368"/>
                  <a:gd name="T16" fmla="*/ 751 w 776"/>
                  <a:gd name="T17" fmla="*/ 267 h 2368"/>
                  <a:gd name="T18" fmla="*/ 1033 w 776"/>
                  <a:gd name="T19" fmla="*/ 288 h 2368"/>
                  <a:gd name="T20" fmla="*/ 939 w 776"/>
                  <a:gd name="T21" fmla="*/ 332 h 2368"/>
                  <a:gd name="T22" fmla="*/ 1127 w 776"/>
                  <a:gd name="T23" fmla="*/ 375 h 2368"/>
                  <a:gd name="T24" fmla="*/ 1127 w 776"/>
                  <a:gd name="T25" fmla="*/ 418 h 2368"/>
                  <a:gd name="T26" fmla="*/ 1315 w 776"/>
                  <a:gd name="T27" fmla="*/ 483 h 2368"/>
                  <a:gd name="T28" fmla="*/ 1221 w 776"/>
                  <a:gd name="T29" fmla="*/ 548 h 2368"/>
                  <a:gd name="T30" fmla="*/ 1408 w 776"/>
                  <a:gd name="T31" fmla="*/ 591 h 2368"/>
                  <a:gd name="T32" fmla="*/ 1315 w 776"/>
                  <a:gd name="T33" fmla="*/ 656 h 2368"/>
                  <a:gd name="T34" fmla="*/ 1408 w 776"/>
                  <a:gd name="T35" fmla="*/ 721 h 2368"/>
                  <a:gd name="T36" fmla="*/ 1315 w 776"/>
                  <a:gd name="T37" fmla="*/ 764 h 2368"/>
                  <a:gd name="T38" fmla="*/ 1502 w 776"/>
                  <a:gd name="T39" fmla="*/ 829 h 2368"/>
                  <a:gd name="T40" fmla="*/ 1408 w 776"/>
                  <a:gd name="T41" fmla="*/ 894 h 2368"/>
                  <a:gd name="T42" fmla="*/ 1502 w 776"/>
                  <a:gd name="T43" fmla="*/ 980 h 2368"/>
                  <a:gd name="T44" fmla="*/ 1408 w 776"/>
                  <a:gd name="T45" fmla="*/ 1002 h 2368"/>
                  <a:gd name="T46" fmla="*/ 1502 w 776"/>
                  <a:gd name="T47" fmla="*/ 106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39 h 2368"/>
                  <a:gd name="T2" fmla="*/ 205 w 776"/>
                  <a:gd name="T3" fmla="*/ 10 h 2368"/>
                  <a:gd name="T4" fmla="*/ 82 w 776"/>
                  <a:gd name="T5" fmla="*/ 97 h 2368"/>
                  <a:gd name="T6" fmla="*/ 288 w 776"/>
                  <a:gd name="T7" fmla="*/ 97 h 2368"/>
                  <a:gd name="T8" fmla="*/ 164 w 776"/>
                  <a:gd name="T9" fmla="*/ 184 h 2368"/>
                  <a:gd name="T10" fmla="*/ 329 w 776"/>
                  <a:gd name="T11" fmla="*/ 213 h 2368"/>
                  <a:gd name="T12" fmla="*/ 246 w 776"/>
                  <a:gd name="T13" fmla="*/ 271 h 2368"/>
                  <a:gd name="T14" fmla="*/ 411 w 776"/>
                  <a:gd name="T15" fmla="*/ 300 h 2368"/>
                  <a:gd name="T16" fmla="*/ 329 w 776"/>
                  <a:gd name="T17" fmla="*/ 359 h 2368"/>
                  <a:gd name="T18" fmla="*/ 452 w 776"/>
                  <a:gd name="T19" fmla="*/ 388 h 2368"/>
                  <a:gd name="T20" fmla="*/ 411 w 776"/>
                  <a:gd name="T21" fmla="*/ 446 h 2368"/>
                  <a:gd name="T22" fmla="*/ 493 w 776"/>
                  <a:gd name="T23" fmla="*/ 504 h 2368"/>
                  <a:gd name="T24" fmla="*/ 493 w 776"/>
                  <a:gd name="T25" fmla="*/ 562 h 2368"/>
                  <a:gd name="T26" fmla="*/ 575 w 776"/>
                  <a:gd name="T27" fmla="*/ 649 h 2368"/>
                  <a:gd name="T28" fmla="*/ 534 w 776"/>
                  <a:gd name="T29" fmla="*/ 736 h 2368"/>
                  <a:gd name="T30" fmla="*/ 616 w 776"/>
                  <a:gd name="T31" fmla="*/ 795 h 2368"/>
                  <a:gd name="T32" fmla="*/ 575 w 776"/>
                  <a:gd name="T33" fmla="*/ 882 h 2368"/>
                  <a:gd name="T34" fmla="*/ 616 w 776"/>
                  <a:gd name="T35" fmla="*/ 969 h 2368"/>
                  <a:gd name="T36" fmla="*/ 575 w 776"/>
                  <a:gd name="T37" fmla="*/ 1027 h 2368"/>
                  <a:gd name="T38" fmla="*/ 657 w 776"/>
                  <a:gd name="T39" fmla="*/ 1114 h 2368"/>
                  <a:gd name="T40" fmla="*/ 616 w 776"/>
                  <a:gd name="T41" fmla="*/ 1201 h 2368"/>
                  <a:gd name="T42" fmla="*/ 657 w 776"/>
                  <a:gd name="T43" fmla="*/ 1318 h 2368"/>
                  <a:gd name="T44" fmla="*/ 616 w 776"/>
                  <a:gd name="T45" fmla="*/ 1347 h 2368"/>
                  <a:gd name="T46" fmla="*/ 657 w 776"/>
                  <a:gd name="T47" fmla="*/ 1434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23 h 2368"/>
                  <a:gd name="T2" fmla="*/ 136 w 776"/>
                  <a:gd name="T3" fmla="*/ 6 h 2368"/>
                  <a:gd name="T4" fmla="*/ 55 w 776"/>
                  <a:gd name="T5" fmla="*/ 57 h 2368"/>
                  <a:gd name="T6" fmla="*/ 191 w 776"/>
                  <a:gd name="T7" fmla="*/ 57 h 2368"/>
                  <a:gd name="T8" fmla="*/ 109 w 776"/>
                  <a:gd name="T9" fmla="*/ 107 h 2368"/>
                  <a:gd name="T10" fmla="*/ 218 w 776"/>
                  <a:gd name="T11" fmla="*/ 124 h 2368"/>
                  <a:gd name="T12" fmla="*/ 164 w 776"/>
                  <a:gd name="T13" fmla="*/ 158 h 2368"/>
                  <a:gd name="T14" fmla="*/ 273 w 776"/>
                  <a:gd name="T15" fmla="*/ 175 h 2368"/>
                  <a:gd name="T16" fmla="*/ 218 w 776"/>
                  <a:gd name="T17" fmla="*/ 209 h 2368"/>
                  <a:gd name="T18" fmla="*/ 300 w 776"/>
                  <a:gd name="T19" fmla="*/ 226 h 2368"/>
                  <a:gd name="T20" fmla="*/ 273 w 776"/>
                  <a:gd name="T21" fmla="*/ 260 h 2368"/>
                  <a:gd name="T22" fmla="*/ 327 w 776"/>
                  <a:gd name="T23" fmla="*/ 294 h 2368"/>
                  <a:gd name="T24" fmla="*/ 327 w 776"/>
                  <a:gd name="T25" fmla="*/ 328 h 2368"/>
                  <a:gd name="T26" fmla="*/ 382 w 776"/>
                  <a:gd name="T27" fmla="*/ 379 h 2368"/>
                  <a:gd name="T28" fmla="*/ 355 w 776"/>
                  <a:gd name="T29" fmla="*/ 430 h 2368"/>
                  <a:gd name="T30" fmla="*/ 409 w 776"/>
                  <a:gd name="T31" fmla="*/ 464 h 2368"/>
                  <a:gd name="T32" fmla="*/ 382 w 776"/>
                  <a:gd name="T33" fmla="*/ 515 h 2368"/>
                  <a:gd name="T34" fmla="*/ 409 w 776"/>
                  <a:gd name="T35" fmla="*/ 566 h 2368"/>
                  <a:gd name="T36" fmla="*/ 382 w 776"/>
                  <a:gd name="T37" fmla="*/ 599 h 2368"/>
                  <a:gd name="T38" fmla="*/ 436 w 776"/>
                  <a:gd name="T39" fmla="*/ 650 h 2368"/>
                  <a:gd name="T40" fmla="*/ 409 w 776"/>
                  <a:gd name="T41" fmla="*/ 701 h 2368"/>
                  <a:gd name="T42" fmla="*/ 436 w 776"/>
                  <a:gd name="T43" fmla="*/ 769 h 2368"/>
                  <a:gd name="T44" fmla="*/ 409 w 776"/>
                  <a:gd name="T45" fmla="*/ 786 h 2368"/>
                  <a:gd name="T46" fmla="*/ 436 w 776"/>
                  <a:gd name="T47" fmla="*/ 83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66D3AAE-C846-470B-8E68-406F4C338D7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61052348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A20A637-7C0A-45B7-B9EC-62BE885AAAA9}"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97889740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ACD99A40-5BED-4251-8E18-C9DD42D7A2A0}"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72794069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8F71305B-2FB7-411D-BCD8-F3BAE63040A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25018848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99334110-7444-40ED-B659-5542525CC5D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6177494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FAEEB95A-4AE1-4076-8F4C-658A4E4136E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25003701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80E38F19-5BC8-44E1-BD66-496BD427E8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6416977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133A4A5-8B18-4ACA-BBDF-7374C8715FA2}"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6038711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64048703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A2E2647-1A46-4C40-878B-326B13C8919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1894703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204F216-12C7-403D-A502-F2AF12009E98}"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38845378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26B7360-5620-42A7-8589-01E66FCC7FA4}"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12382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7506153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04015934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2477749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5797658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4597102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735389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7266711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3"/>
          <p:cNvSpPr/>
          <p:nvPr/>
        </p:nvSpPr>
        <p:spPr>
          <a:xfrm>
            <a:off x="2282825" y="0"/>
            <a:ext cx="6858000"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
        <p:nvSpPr>
          <p:cNvPr id="5" name="Rectangle 4"/>
          <p:cNvSpPr/>
          <p:nvPr/>
        </p:nvSpPr>
        <p:spPr bwMode="invGray">
          <a:xfrm>
            <a:off x="2286000" y="0"/>
            <a:ext cx="76200" cy="6858000"/>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
        <p:nvSpPr>
          <p:cNvPr id="6" name="Oval 5"/>
          <p:cNvSpPr/>
          <p:nvPr/>
        </p:nvSpPr>
        <p:spPr>
          <a:xfrm>
            <a:off x="2172321" y="2814656"/>
            <a:ext cx="210312"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extLst/>
          </a:lstStyle>
          <a:p>
            <a:pPr algn="ctr" eaLnBrk="1" hangingPunct="1">
              <a:defRPr/>
            </a:pPr>
            <a:endParaRPr lang="en-US"/>
          </a:p>
        </p:txBody>
      </p:sp>
      <p:sp>
        <p:nvSpPr>
          <p:cNvPr id="7" name="Oval 6"/>
          <p:cNvSpPr/>
          <p:nvPr/>
        </p:nvSpPr>
        <p:spPr>
          <a:xfrm>
            <a:off x="2408238" y="2746375"/>
            <a:ext cx="63500" cy="63500"/>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extLst/>
          </a:lstStyle>
          <a:p>
            <a:pPr algn="ctr" eaLnBrk="1" hangingPunct="1">
              <a:defRPr/>
            </a:pPr>
            <a:endParaRPr lang="en-US"/>
          </a:p>
        </p:txBody>
      </p:sp>
      <p:sp>
        <p:nvSpPr>
          <p:cNvPr id="2" name="Title 1"/>
          <p:cNvSpPr>
            <a:spLocks noGrp="1"/>
          </p:cNvSpPr>
          <p:nvPr>
            <p:ph type="title"/>
          </p:nvPr>
        </p:nvSpPr>
        <p:spPr>
          <a:xfrm>
            <a:off x="2578392" y="2600325"/>
            <a:ext cx="6400800" cy="2286000"/>
          </a:xfrm>
        </p:spPr>
        <p:txBody>
          <a:bodyPr anchor="t"/>
          <a:lstStyle>
            <a:lvl1pPr algn="l">
              <a:lnSpc>
                <a:spcPts val="4500"/>
              </a:lnSpc>
              <a:buNone/>
              <a:defRPr sz="4000" b="1" cap="all"/>
            </a:lvl1pPr>
            <a:extLst/>
          </a:lstStyle>
          <a:p>
            <a:r>
              <a:rPr lang="en-US" smtClean="0"/>
              <a:t>Click to edit Master title style</a:t>
            </a:r>
            <a:endParaRPr lang="en-US"/>
          </a:p>
        </p:txBody>
      </p:sp>
      <p:sp>
        <p:nvSpPr>
          <p:cNvPr id="3" name="Text Placeholder 2"/>
          <p:cNvSpPr>
            <a:spLocks noGrp="1"/>
          </p:cNvSpPr>
          <p:nvPr>
            <p:ph type="body" idx="1"/>
          </p:nvPr>
        </p:nvSpPr>
        <p:spPr>
          <a:xfrm>
            <a:off x="2578392" y="1066800"/>
            <a:ext cx="6400800" cy="1509712"/>
          </a:xfrm>
        </p:spPr>
        <p:txBody>
          <a:bodyPr anchor="b"/>
          <a:lstStyle>
            <a:lvl1pPr marL="18288" indent="0">
              <a:lnSpc>
                <a:spcPts val="2300"/>
              </a:lnSpc>
              <a:spcBef>
                <a:spcPts val="0"/>
              </a:spcBef>
              <a:buNone/>
              <a:defRPr sz="2000">
                <a:solidFill>
                  <a:schemeClr val="tx2">
                    <a:shade val="30000"/>
                    <a:satMod val="150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a:r>
              <a:rPr lang="en-US" smtClean="0"/>
              <a:t>Click to edit Master text styles</a:t>
            </a:r>
          </a:p>
        </p:txBody>
      </p:sp>
      <p:sp>
        <p:nvSpPr>
          <p:cNvPr id="8" name="Date Placeholder 3"/>
          <p:cNvSpPr>
            <a:spLocks noGrp="1"/>
          </p:cNvSpPr>
          <p:nvPr>
            <p:ph type="dt" sz="half" idx="10"/>
          </p:nvPr>
        </p:nvSpPr>
        <p:spPr/>
        <p:txBody>
          <a:bodyPr/>
          <a:lstStyle>
            <a:lvl1pPr>
              <a:defRPr/>
            </a:lvl1pPr>
            <a:extLst/>
          </a:lstStyle>
          <a:p>
            <a:pPr>
              <a:defRPr/>
            </a:pPr>
            <a:endParaRPr lang="en-US"/>
          </a:p>
        </p:txBody>
      </p:sp>
      <p:sp>
        <p:nvSpPr>
          <p:cNvPr id="9" name="Footer Placeholder 4"/>
          <p:cNvSpPr>
            <a:spLocks noGrp="1"/>
          </p:cNvSpPr>
          <p:nvPr>
            <p:ph type="ftr" sz="quarter" idx="11"/>
          </p:nvPr>
        </p:nvSpPr>
        <p:spPr/>
        <p:txBody>
          <a:bodyPr/>
          <a:lstStyle>
            <a:lvl1pPr>
              <a:defRPr/>
            </a:lvl1pPr>
            <a:extLst/>
          </a:lstStyle>
          <a:p>
            <a:pPr>
              <a:defRPr/>
            </a:pPr>
            <a:endParaRPr lang="en-US"/>
          </a:p>
        </p:txBody>
      </p:sp>
      <p:sp>
        <p:nvSpPr>
          <p:cNvPr id="10" name="Slide Number Placeholder 5"/>
          <p:cNvSpPr>
            <a:spLocks noGrp="1"/>
          </p:cNvSpPr>
          <p:nvPr>
            <p:ph type="sldNum" sz="quarter" idx="12"/>
          </p:nvPr>
        </p:nvSpPr>
        <p:spPr/>
        <p:txBody>
          <a:bodyPr/>
          <a:lstStyle>
            <a:lvl1pPr>
              <a:defRPr/>
            </a:lvl1pPr>
            <a:extLst/>
          </a:lstStyle>
          <a:p>
            <a:pPr>
              <a:defRPr/>
            </a:pPr>
            <a:fld id="{41FFF611-239C-4522-870A-5B0D6798B407}" type="slidenum">
              <a:rPr lang="en-US"/>
              <a:pPr>
                <a:defRPr/>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8177999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5911104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5908586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0146468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52788350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7301422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3778581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15208002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7925690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2305567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435608" y="274320"/>
            <a:ext cx="7498080" cy="1143000"/>
          </a:xfrm>
        </p:spPr>
        <p:txBody>
          <a:bodyPr/>
          <a:lstStyle>
            <a:extLst/>
          </a:lstStyle>
          <a:p>
            <a:r>
              <a:rPr lang="en-US" smtClean="0"/>
              <a:t>Click to edit Master title style</a:t>
            </a:r>
            <a:endParaRPr lang="en-US"/>
          </a:p>
        </p:txBody>
      </p:sp>
      <p:sp>
        <p:nvSpPr>
          <p:cNvPr id="3" name="Content Placeholder 2"/>
          <p:cNvSpPr>
            <a:spLocks noGrp="1"/>
          </p:cNvSpPr>
          <p:nvPr>
            <p:ph sz="half" idx="1"/>
          </p:nvPr>
        </p:nvSpPr>
        <p:spPr>
          <a:xfrm>
            <a:off x="1435608" y="1524000"/>
            <a:ext cx="3657600" cy="4663440"/>
          </a:xfrm>
        </p:spPr>
        <p:txBody>
          <a:bodyPr/>
          <a:lstStyle>
            <a:lvl1pPr>
              <a:defRPr sz="2800"/>
            </a:lvl1pPr>
            <a:lvl2pPr>
              <a:defRPr sz="2400"/>
            </a:lvl2pPr>
            <a:lvl3pPr>
              <a:defRPr sz="2000"/>
            </a:lvl3pPr>
            <a:lvl4pPr>
              <a:defRPr sz="1800"/>
            </a:lvl4pPr>
            <a:lvl5pPr>
              <a:defRPr sz="1800"/>
            </a:lvl5pPr>
            <a:extLs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276088" y="1524000"/>
            <a:ext cx="3657600" cy="4663440"/>
          </a:xfrm>
        </p:spPr>
        <p:txBody>
          <a:bodyPr/>
          <a:lstStyle>
            <a:lvl1pPr>
              <a:defRPr sz="2800"/>
            </a:lvl1pPr>
            <a:lvl2pPr>
              <a:defRPr sz="2400"/>
            </a:lvl2pPr>
            <a:lvl3pPr>
              <a:defRPr sz="2000"/>
            </a:lvl3pPr>
            <a:lvl4pPr>
              <a:defRPr sz="1800"/>
            </a:lvl4pPr>
            <a:lvl5pPr>
              <a:defRPr sz="1800"/>
            </a:lvl5pPr>
            <a:extLs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23"/>
          <p:cNvSpPr>
            <a:spLocks noGrp="1"/>
          </p:cNvSpPr>
          <p:nvPr>
            <p:ph type="dt" sz="half" idx="10"/>
          </p:nvPr>
        </p:nvSpPr>
        <p:spPr/>
        <p:txBody>
          <a:bodyPr/>
          <a:lstStyle>
            <a:lvl1pPr>
              <a:defRPr/>
            </a:lvl1pPr>
          </a:lstStyle>
          <a:p>
            <a:pPr>
              <a:defRPr/>
            </a:pPr>
            <a:endParaRPr lang="en-US"/>
          </a:p>
        </p:txBody>
      </p:sp>
      <p:sp>
        <p:nvSpPr>
          <p:cNvPr id="6" name="Footer Placeholder 9"/>
          <p:cNvSpPr>
            <a:spLocks noGrp="1"/>
          </p:cNvSpPr>
          <p:nvPr>
            <p:ph type="ftr" sz="quarter" idx="11"/>
          </p:nvPr>
        </p:nvSpPr>
        <p:spPr/>
        <p:txBody>
          <a:bodyPr/>
          <a:lstStyle>
            <a:lvl1pPr>
              <a:defRPr/>
            </a:lvl1pPr>
          </a:lstStyle>
          <a:p>
            <a:pPr>
              <a:defRPr/>
            </a:pPr>
            <a:endParaRPr lang="en-US"/>
          </a:p>
        </p:txBody>
      </p:sp>
      <p:sp>
        <p:nvSpPr>
          <p:cNvPr id="7" name="Slide Number Placeholder 21"/>
          <p:cNvSpPr>
            <a:spLocks noGrp="1"/>
          </p:cNvSpPr>
          <p:nvPr>
            <p:ph type="sldNum" sz="quarter" idx="12"/>
          </p:nvPr>
        </p:nvSpPr>
        <p:spPr/>
        <p:txBody>
          <a:bodyPr/>
          <a:lstStyle>
            <a:lvl1pPr>
              <a:defRPr/>
            </a:lvl1pPr>
          </a:lstStyle>
          <a:p>
            <a:pPr>
              <a:defRPr/>
            </a:pPr>
            <a:fld id="{E2FCFDB6-58FC-457F-B316-62F522926EB1}" type="slidenum">
              <a:rPr lang="en-US"/>
              <a:pPr>
                <a:defRPr/>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28078860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55405250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8894523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68922115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64199148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60062287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8871823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74258265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9701082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4936712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5160336"/>
            <a:ext cx="8229600" cy="1143000"/>
          </a:xfrm>
        </p:spPr>
        <p:txBody>
          <a:bodyPr/>
          <a:lstStyle>
            <a:lvl1pPr algn="ctr">
              <a:defRPr sz="4500" b="1" cap="none" baseline="0"/>
            </a:lvl1pPr>
            <a:extLst/>
          </a:lstStyle>
          <a:p>
            <a:r>
              <a:rPr lang="en-US" smtClean="0"/>
              <a:t>Click to edit Master title style</a:t>
            </a:r>
            <a:endParaRPr lang="en-US"/>
          </a:p>
        </p:txBody>
      </p:sp>
      <p:sp>
        <p:nvSpPr>
          <p:cNvPr id="3" name="Text Placeholder 2"/>
          <p:cNvSpPr>
            <a:spLocks noGrp="1"/>
          </p:cNvSpPr>
          <p:nvPr>
            <p:ph type="body" idx="1"/>
          </p:nvPr>
        </p:nvSpPr>
        <p:spPr>
          <a:xfrm>
            <a:off x="457200" y="328278"/>
            <a:ext cx="402336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a:r>
              <a:rPr lang="en-US" smtClean="0"/>
              <a:t>Click to edit Master text styles</a:t>
            </a:r>
          </a:p>
        </p:txBody>
      </p:sp>
      <p:sp>
        <p:nvSpPr>
          <p:cNvPr id="4" name="Text Placeholder 3"/>
          <p:cNvSpPr>
            <a:spLocks noGrp="1"/>
          </p:cNvSpPr>
          <p:nvPr>
            <p:ph type="body" sz="half" idx="3"/>
          </p:nvPr>
        </p:nvSpPr>
        <p:spPr>
          <a:xfrm>
            <a:off x="4663440" y="328278"/>
            <a:ext cx="402336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a:r>
              <a:rPr lang="en-US" smtClean="0"/>
              <a:t>Click to edit Master text styles</a:t>
            </a:r>
          </a:p>
        </p:txBody>
      </p:sp>
      <p:sp>
        <p:nvSpPr>
          <p:cNvPr id="5" name="Content Placeholder 4"/>
          <p:cNvSpPr>
            <a:spLocks noGrp="1"/>
          </p:cNvSpPr>
          <p:nvPr>
            <p:ph sz="quarter" idx="2"/>
          </p:nvPr>
        </p:nvSpPr>
        <p:spPr>
          <a:xfrm>
            <a:off x="457200" y="969336"/>
            <a:ext cx="402336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63440" y="969336"/>
            <a:ext cx="402336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extLst/>
          </a:lstStyle>
          <a:p>
            <a:pPr>
              <a:defRPr/>
            </a:pPr>
            <a:endParaRPr lang="en-US"/>
          </a:p>
        </p:txBody>
      </p:sp>
      <p:sp>
        <p:nvSpPr>
          <p:cNvPr id="8" name="Footer Placeholder 7"/>
          <p:cNvSpPr>
            <a:spLocks noGrp="1"/>
          </p:cNvSpPr>
          <p:nvPr>
            <p:ph type="ftr" sz="quarter" idx="11"/>
          </p:nvPr>
        </p:nvSpPr>
        <p:spPr/>
        <p:txBody>
          <a:bodyPr/>
          <a:lstStyle>
            <a:lvl1pPr>
              <a:defRPr/>
            </a:lvl1pPr>
            <a:extLst/>
          </a:lstStyle>
          <a:p>
            <a:pPr>
              <a:defRPr/>
            </a:pPr>
            <a:endParaRPr lang="en-US"/>
          </a:p>
        </p:txBody>
      </p:sp>
      <p:sp>
        <p:nvSpPr>
          <p:cNvPr id="9" name="Slide Number Placeholder 8"/>
          <p:cNvSpPr>
            <a:spLocks noGrp="1"/>
          </p:cNvSpPr>
          <p:nvPr>
            <p:ph type="sldNum" sz="quarter" idx="12"/>
          </p:nvPr>
        </p:nvSpPr>
        <p:spPr/>
        <p:txBody>
          <a:bodyPr/>
          <a:lstStyle>
            <a:lvl1pPr>
              <a:defRPr/>
            </a:lvl1pPr>
            <a:extLst/>
          </a:lstStyle>
          <a:p>
            <a:pPr>
              <a:defRPr/>
            </a:pPr>
            <a:fld id="{8E285857-CCA9-453B-9066-90AEAD548B32}" type="slidenum">
              <a:rPr lang="en-US"/>
              <a:pPr>
                <a:defRPr/>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58307802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20453230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98505804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9696313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72805390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07977635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78524866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06320840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51512758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0300558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435608" y="274320"/>
            <a:ext cx="7498080" cy="1143000"/>
          </a:xfrm>
        </p:spPr>
        <p:txBody>
          <a:bodyPr/>
          <a:lstStyle>
            <a:extLst/>
          </a:lstStyle>
          <a:p>
            <a:r>
              <a:rPr lang="en-US" smtClean="0"/>
              <a:t>Click to edit Master title style</a:t>
            </a:r>
            <a:endParaRPr lang="en-US"/>
          </a:p>
        </p:txBody>
      </p:sp>
      <p:sp>
        <p:nvSpPr>
          <p:cNvPr id="3" name="Date Placeholder 23"/>
          <p:cNvSpPr>
            <a:spLocks noGrp="1"/>
          </p:cNvSpPr>
          <p:nvPr>
            <p:ph type="dt" sz="half" idx="10"/>
          </p:nvPr>
        </p:nvSpPr>
        <p:spPr/>
        <p:txBody>
          <a:bodyPr/>
          <a:lstStyle>
            <a:lvl1pPr>
              <a:defRPr/>
            </a:lvl1pPr>
          </a:lstStyle>
          <a:p>
            <a:pPr>
              <a:defRPr/>
            </a:pPr>
            <a:endParaRPr lang="en-US"/>
          </a:p>
        </p:txBody>
      </p:sp>
      <p:sp>
        <p:nvSpPr>
          <p:cNvPr id="4" name="Footer Placeholder 9"/>
          <p:cNvSpPr>
            <a:spLocks noGrp="1"/>
          </p:cNvSpPr>
          <p:nvPr>
            <p:ph type="ftr" sz="quarter" idx="11"/>
          </p:nvPr>
        </p:nvSpPr>
        <p:spPr/>
        <p:txBody>
          <a:bodyPr/>
          <a:lstStyle>
            <a:lvl1pPr>
              <a:defRPr/>
            </a:lvl1pPr>
          </a:lstStyle>
          <a:p>
            <a:pPr>
              <a:defRPr/>
            </a:pPr>
            <a:endParaRPr lang="en-US"/>
          </a:p>
        </p:txBody>
      </p:sp>
      <p:sp>
        <p:nvSpPr>
          <p:cNvPr id="5" name="Slide Number Placeholder 21"/>
          <p:cNvSpPr>
            <a:spLocks noGrp="1"/>
          </p:cNvSpPr>
          <p:nvPr>
            <p:ph type="sldNum" sz="quarter" idx="12"/>
          </p:nvPr>
        </p:nvSpPr>
        <p:spPr/>
        <p:txBody>
          <a:bodyPr/>
          <a:lstStyle>
            <a:lvl1pPr>
              <a:defRPr/>
            </a:lvl1pPr>
          </a:lstStyle>
          <a:p>
            <a:pPr>
              <a:defRPr/>
            </a:pPr>
            <a:fld id="{7FDC5C9D-2D4F-4B57-9380-4E5843CA25F7}" type="slidenum">
              <a:rPr lang="en-US"/>
              <a:pPr>
                <a:defRPr/>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69315463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39270246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53218324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64026760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61561301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16671092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74420813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87105559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59772302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9623819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1"/>
          <p:cNvSpPr/>
          <p:nvPr/>
        </p:nvSpPr>
        <p:spPr>
          <a:xfrm>
            <a:off x="1014413" y="0"/>
            <a:ext cx="8129587"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
        <p:nvSpPr>
          <p:cNvPr id="3" name="Rectangle 2"/>
          <p:cNvSpPr/>
          <p:nvPr/>
        </p:nvSpPr>
        <p:spPr bwMode="invGray">
          <a:xfrm>
            <a:off x="1014413" y="0"/>
            <a:ext cx="73025" cy="6858000"/>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
        <p:nvSpPr>
          <p:cNvPr id="4" name="Date Placeholder 1"/>
          <p:cNvSpPr>
            <a:spLocks noGrp="1"/>
          </p:cNvSpPr>
          <p:nvPr>
            <p:ph type="dt" sz="half" idx="10"/>
          </p:nvPr>
        </p:nvSpPr>
        <p:spPr/>
        <p:txBody>
          <a:bodyPr/>
          <a:lstStyle>
            <a:lvl1pPr>
              <a:defRPr/>
            </a:lvl1pPr>
            <a:extLst/>
          </a:lstStyle>
          <a:p>
            <a:pPr>
              <a:defRPr/>
            </a:pPr>
            <a:endParaRPr lang="en-US"/>
          </a:p>
        </p:txBody>
      </p:sp>
      <p:sp>
        <p:nvSpPr>
          <p:cNvPr id="5" name="Footer Placeholder 2"/>
          <p:cNvSpPr>
            <a:spLocks noGrp="1"/>
          </p:cNvSpPr>
          <p:nvPr>
            <p:ph type="ftr" sz="quarter" idx="11"/>
          </p:nvPr>
        </p:nvSpPr>
        <p:spPr/>
        <p:txBody>
          <a:bodyPr/>
          <a:lstStyle>
            <a:lvl1pPr>
              <a:defRPr/>
            </a:lvl1pPr>
            <a:extLst/>
          </a:lstStyle>
          <a:p>
            <a:pPr>
              <a:defRPr/>
            </a:pPr>
            <a:endParaRPr lang="en-US"/>
          </a:p>
        </p:txBody>
      </p:sp>
      <p:sp>
        <p:nvSpPr>
          <p:cNvPr id="6" name="Slide Number Placeholder 3"/>
          <p:cNvSpPr>
            <a:spLocks noGrp="1"/>
          </p:cNvSpPr>
          <p:nvPr>
            <p:ph type="sldNum" sz="quarter" idx="12"/>
          </p:nvPr>
        </p:nvSpPr>
        <p:spPr/>
        <p:txBody>
          <a:bodyPr/>
          <a:lstStyle>
            <a:lvl1pPr>
              <a:defRPr/>
            </a:lvl1pPr>
            <a:extLst/>
          </a:lstStyle>
          <a:p>
            <a:pPr>
              <a:defRPr/>
            </a:pPr>
            <a:fld id="{685AC171-EEC9-4BB5-9C72-E36469C3C3AA}" type="slidenum">
              <a:rPr lang="en-US"/>
              <a:pPr>
                <a:defRPr/>
              </a:pPr>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9298199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43793789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99861885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33625326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7983214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26442868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57861668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04890497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86090206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53331008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16778"/>
            <a:ext cx="3810000" cy="1162050"/>
          </a:xfrm>
          <a:ln>
            <a:noFill/>
          </a:ln>
        </p:spPr>
        <p:txBody>
          <a:bodyPr anchor="b"/>
          <a:lstStyle>
            <a:lvl1pPr algn="l">
              <a:lnSpc>
                <a:spcPts val="2000"/>
              </a:lnSpc>
              <a:buNone/>
              <a:defRPr sz="2200" b="1" cap="all" baseline="0"/>
            </a:lvl1pPr>
            <a:extLst/>
          </a:lstStyle>
          <a:p>
            <a:r>
              <a:rPr lang="en-US" smtClean="0"/>
              <a:t>Click to edit Master title style</a:t>
            </a:r>
            <a:endParaRPr lang="en-US"/>
          </a:p>
        </p:txBody>
      </p:sp>
      <p:sp>
        <p:nvSpPr>
          <p:cNvPr id="3" name="Text Placeholder 2"/>
          <p:cNvSpPr>
            <a:spLocks noGrp="1"/>
          </p:cNvSpPr>
          <p:nvPr>
            <p:ph type="body" idx="2"/>
          </p:nvPr>
        </p:nvSpPr>
        <p:spPr>
          <a:xfrm>
            <a:off x="457200" y="1406964"/>
            <a:ext cx="3810000" cy="698500"/>
          </a:xfrm>
        </p:spPr>
        <p:txBody>
          <a:bodyPr/>
          <a:lstStyle>
            <a:lvl1pPr marL="45720" indent="0">
              <a:lnSpc>
                <a:spcPct val="100000"/>
              </a:lnSpc>
              <a:spcBef>
                <a:spcPts val="0"/>
              </a:spcBef>
              <a:buNone/>
              <a:defRPr sz="1400"/>
            </a:lvl1pPr>
            <a:lvl2pPr>
              <a:buNone/>
              <a:defRPr sz="1200"/>
            </a:lvl2pPr>
            <a:lvl3pPr>
              <a:buNone/>
              <a:defRPr sz="1000"/>
            </a:lvl3pPr>
            <a:lvl4pPr>
              <a:buNone/>
              <a:defRPr sz="900"/>
            </a:lvl4pPr>
            <a:lvl5pPr>
              <a:buNone/>
              <a:defRPr sz="900"/>
            </a:lvl5pPr>
            <a:extLst/>
          </a:lstStyle>
          <a:p>
            <a:pPr lvl="0"/>
            <a:r>
              <a:rPr lang="en-US" smtClean="0"/>
              <a:t>Click to edit Master text styles</a:t>
            </a:r>
          </a:p>
        </p:txBody>
      </p:sp>
      <p:sp>
        <p:nvSpPr>
          <p:cNvPr id="4" name="Content Placeholder 3"/>
          <p:cNvSpPr>
            <a:spLocks noGrp="1"/>
          </p:cNvSpPr>
          <p:nvPr>
            <p:ph sz="half" idx="1"/>
          </p:nvPr>
        </p:nvSpPr>
        <p:spPr>
          <a:xfrm>
            <a:off x="457200" y="2133600"/>
            <a:ext cx="8153400" cy="3992563"/>
          </a:xfrm>
        </p:spPr>
        <p:txBody>
          <a:bodyPr/>
          <a:lstStyle>
            <a:lvl1pPr>
              <a:defRPr sz="3200"/>
            </a:lvl1pPr>
            <a:lvl2pPr>
              <a:defRPr sz="2800"/>
            </a:lvl2pPr>
            <a:lvl3pPr>
              <a:defRPr sz="2400"/>
            </a:lvl3pPr>
            <a:lvl4pPr>
              <a:defRPr sz="2000"/>
            </a:lvl4pPr>
            <a:lvl5pPr>
              <a:defRPr sz="2000"/>
            </a:lvl5pPr>
            <a:extLs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extLst/>
          </a:lstStyle>
          <a:p>
            <a:pPr>
              <a:defRPr/>
            </a:pPr>
            <a:endParaRPr lang="en-US"/>
          </a:p>
        </p:txBody>
      </p:sp>
      <p:sp>
        <p:nvSpPr>
          <p:cNvPr id="6" name="Footer Placeholder 5"/>
          <p:cNvSpPr>
            <a:spLocks noGrp="1"/>
          </p:cNvSpPr>
          <p:nvPr>
            <p:ph type="ftr" sz="quarter" idx="11"/>
          </p:nvPr>
        </p:nvSpPr>
        <p:spPr/>
        <p:txBody>
          <a:bodyPr/>
          <a:lstStyle>
            <a:lvl1pPr>
              <a:defRPr/>
            </a:lvl1pPr>
            <a:extLst/>
          </a:lstStyle>
          <a:p>
            <a:pPr>
              <a:defRPr/>
            </a:pPr>
            <a:endParaRPr lang="en-US"/>
          </a:p>
        </p:txBody>
      </p:sp>
      <p:sp>
        <p:nvSpPr>
          <p:cNvPr id="7" name="Slide Number Placeholder 6"/>
          <p:cNvSpPr>
            <a:spLocks noGrp="1"/>
          </p:cNvSpPr>
          <p:nvPr>
            <p:ph type="sldNum" sz="quarter" idx="12"/>
          </p:nvPr>
        </p:nvSpPr>
        <p:spPr/>
        <p:txBody>
          <a:bodyPr/>
          <a:lstStyle>
            <a:lvl1pPr>
              <a:defRPr/>
            </a:lvl1pPr>
            <a:extLst/>
          </a:lstStyle>
          <a:p>
            <a:pPr>
              <a:defRPr/>
            </a:pPr>
            <a:fld id="{2A951931-A482-4CCC-92F9-4684581D7FFD}" type="slidenum">
              <a:rPr lang="en-US"/>
              <a:pPr>
                <a:defRPr/>
              </a:pPr>
              <a:t>‹#›</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66986972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93290388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0968447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04248395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14614900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38601908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0098612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16026881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87918584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9D5ABA6-4A6D-4D24-82A4-EF7B588A392E}"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5389984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p:cNvSpPr/>
          <p:nvPr/>
        </p:nvSpPr>
        <p:spPr>
          <a:xfrm>
            <a:off x="762000" y="1066800"/>
            <a:ext cx="4572000" cy="4572000"/>
          </a:xfrm>
          <a:prstGeom prst="rect">
            <a:avLst/>
          </a:prstGeom>
          <a:solidFill>
            <a:srgbClr val="FFFFFF"/>
          </a:solidFill>
          <a:ln w="88900" cap="sq">
            <a:solidFill>
              <a:srgbClr val="FFFFFF"/>
            </a:solidFill>
            <a:miter lim="800000"/>
          </a:ln>
          <a:effectLst>
            <a:outerShdw blurRad="55500" dist="18500" dir="5400000" algn="tl" rotWithShape="0">
              <a:srgbClr val="000000">
                <a:alpha val="35000"/>
              </a:srgbClr>
            </a:outerShdw>
          </a:effectLst>
          <a:scene3d>
            <a:camera prst="orthographicFront"/>
            <a:lightRig rig="twoPt" dir="t">
              <a:rot lat="0" lon="0" rev="7200000"/>
            </a:lightRig>
          </a:scene3d>
          <a:sp3d contourW="635">
            <a:bevelT w="25400" h="19050"/>
            <a:contourClr>
              <a:srgbClr val="969696"/>
            </a:contourClr>
          </a:sp3d>
        </p:spPr>
        <p:txBody>
          <a:bodyPr tIns="274320">
            <a:normAutofit/>
          </a:bodyPr>
          <a:lstStyle>
            <a:extLst/>
          </a:lstStyle>
          <a:p>
            <a:pPr indent="-283464" eaLnBrk="1" hangingPunct="1">
              <a:lnSpc>
                <a:spcPts val="3000"/>
              </a:lnSpc>
              <a:spcBef>
                <a:spcPts val="600"/>
              </a:spcBef>
              <a:buClr>
                <a:schemeClr val="accent1"/>
              </a:buClr>
              <a:buSzPct val="80000"/>
              <a:buFont typeface="Wingdings 2"/>
              <a:buNone/>
              <a:defRPr/>
            </a:pPr>
            <a:endParaRPr lang="en-US" sz="3200">
              <a:latin typeface="+mn-lt"/>
              <a:ea typeface="+mn-ea"/>
            </a:endParaRPr>
          </a:p>
        </p:txBody>
      </p:sp>
      <p:sp>
        <p:nvSpPr>
          <p:cNvPr id="6" name="Flowchart: Process 5"/>
          <p:cNvSpPr/>
          <p:nvPr/>
        </p:nvSpPr>
        <p:spPr>
          <a:xfrm rot="19468671">
            <a:off x="396875" y="954088"/>
            <a:ext cx="685800" cy="204787"/>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shade val="90000"/>
                <a:satMod val="200000"/>
                <a:alpha val="40000"/>
              </a:scheme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
        <p:nvSpPr>
          <p:cNvPr id="7" name="Flowchart: Process 6"/>
          <p:cNvSpPr/>
          <p:nvPr/>
        </p:nvSpPr>
        <p:spPr>
          <a:xfrm rot="2103354" flipH="1">
            <a:off x="5003800" y="936625"/>
            <a:ext cx="649288" cy="204788"/>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alpha val="20000"/>
              </a:scheme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dirty="0"/>
          </a:p>
        </p:txBody>
      </p:sp>
      <p:sp>
        <p:nvSpPr>
          <p:cNvPr id="2" name="Title 1"/>
          <p:cNvSpPr>
            <a:spLocks noGrp="1"/>
          </p:cNvSpPr>
          <p:nvPr>
            <p:ph type="title"/>
          </p:nvPr>
        </p:nvSpPr>
        <p:spPr>
          <a:xfrm>
            <a:off x="5886896" y="1066800"/>
            <a:ext cx="2743200" cy="1981200"/>
          </a:xfrm>
        </p:spPr>
        <p:txBody>
          <a:bodyPr anchor="b">
            <a:noAutofit/>
          </a:bodyPr>
          <a:lstStyle>
            <a:lvl1pPr algn="l">
              <a:buNone/>
              <a:defRPr sz="2100" b="1">
                <a:effectLst/>
              </a:defRPr>
            </a:lvl1pPr>
            <a:extLst/>
          </a:lstStyle>
          <a:p>
            <a:r>
              <a:rPr lang="en-US" smtClean="0"/>
              <a:t>Click to edit Master title style</a:t>
            </a:r>
            <a:endParaRPr lang="en-US"/>
          </a:p>
        </p:txBody>
      </p:sp>
      <p:sp>
        <p:nvSpPr>
          <p:cNvPr id="3" name="Picture Placeholder 2"/>
          <p:cNvSpPr>
            <a:spLocks noGrp="1"/>
          </p:cNvSpPr>
          <p:nvPr>
            <p:ph type="pic" idx="1"/>
          </p:nvPr>
        </p:nvSpPr>
        <p:spPr>
          <a:xfrm>
            <a:off x="838200" y="1143003"/>
            <a:ext cx="4419600" cy="3514531"/>
          </a:xfrm>
          <a:prstGeom prst="roundRect">
            <a:avLst>
              <a:gd name="adj" fmla="val 783"/>
            </a:avLst>
          </a:prstGeom>
          <a:solidFill>
            <a:schemeClr val="bg2"/>
          </a:solidFill>
          <a:ln w="127000">
            <a:noFill/>
            <a:miter lim="800000"/>
          </a:ln>
          <a:effectLst/>
        </p:spPr>
        <p:txBody>
          <a:bodyPr tIns="274320">
            <a:normAutofit/>
          </a:bodyPr>
          <a:lstStyle>
            <a:lvl1pPr indent="0">
              <a:buNone/>
              <a:defRPr sz="3200"/>
            </a:lvl1pPr>
            <a:extLst/>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838200" y="4800600"/>
            <a:ext cx="4419600" cy="762000"/>
          </a:xfrm>
        </p:spPr>
        <p:txBody>
          <a:bodyPr anchor="ctr"/>
          <a:lstStyle>
            <a:lvl1pPr marL="0" indent="0" algn="l">
              <a:lnSpc>
                <a:spcPts val="1600"/>
              </a:lnSpc>
              <a:spcBef>
                <a:spcPts val="0"/>
              </a:spcBef>
              <a:buNone/>
              <a:defRPr sz="1400">
                <a:solidFill>
                  <a:srgbClr val="777777"/>
                </a:solidFill>
              </a:defRPr>
            </a:lvl1pPr>
            <a:lvl2pPr>
              <a:defRPr sz="1200"/>
            </a:lvl2pPr>
            <a:lvl3pPr>
              <a:defRPr sz="1000"/>
            </a:lvl3pPr>
            <a:lvl4pPr>
              <a:defRPr sz="900"/>
            </a:lvl4pPr>
            <a:lvl5pPr>
              <a:defRPr sz="900"/>
            </a:lvl5pPr>
            <a:extLst/>
          </a:lstStyle>
          <a:p>
            <a:pPr lvl="0"/>
            <a:r>
              <a:rPr lang="en-US" smtClean="0"/>
              <a:t>Click to edit Master text styles</a:t>
            </a:r>
          </a:p>
        </p:txBody>
      </p:sp>
      <p:sp>
        <p:nvSpPr>
          <p:cNvPr id="8" name="Date Placeholder 4"/>
          <p:cNvSpPr>
            <a:spLocks noGrp="1"/>
          </p:cNvSpPr>
          <p:nvPr>
            <p:ph type="dt" sz="half" idx="10"/>
          </p:nvPr>
        </p:nvSpPr>
        <p:spPr/>
        <p:txBody>
          <a:bodyPr/>
          <a:lstStyle>
            <a:lvl1pPr>
              <a:defRPr/>
            </a:lvl1pPr>
            <a:extLst/>
          </a:lstStyle>
          <a:p>
            <a:pPr>
              <a:defRPr/>
            </a:pPr>
            <a:endParaRPr lang="en-US"/>
          </a:p>
        </p:txBody>
      </p:sp>
      <p:sp>
        <p:nvSpPr>
          <p:cNvPr id="9" name="Footer Placeholder 5"/>
          <p:cNvSpPr>
            <a:spLocks noGrp="1"/>
          </p:cNvSpPr>
          <p:nvPr>
            <p:ph type="ftr" sz="quarter" idx="11"/>
          </p:nvPr>
        </p:nvSpPr>
        <p:spPr/>
        <p:txBody>
          <a:bodyPr/>
          <a:lstStyle>
            <a:lvl1pPr>
              <a:defRPr/>
            </a:lvl1pPr>
            <a:extLst/>
          </a:lstStyle>
          <a:p>
            <a:pPr>
              <a:defRPr/>
            </a:pPr>
            <a:endParaRPr lang="en-US"/>
          </a:p>
        </p:txBody>
      </p:sp>
      <p:sp>
        <p:nvSpPr>
          <p:cNvPr id="10" name="Slide Number Placeholder 6"/>
          <p:cNvSpPr>
            <a:spLocks noGrp="1"/>
          </p:cNvSpPr>
          <p:nvPr>
            <p:ph type="sldNum" sz="quarter" idx="12"/>
          </p:nvPr>
        </p:nvSpPr>
        <p:spPr/>
        <p:txBody>
          <a:bodyPr/>
          <a:lstStyle>
            <a:lvl1pPr>
              <a:defRPr/>
            </a:lvl1pPr>
            <a:extLst/>
          </a:lstStyle>
          <a:p>
            <a:pPr>
              <a:defRPr/>
            </a:pPr>
            <a:fld id="{B5D3CE3C-AF35-407A-8441-A97BC63D8B56}" type="slidenum">
              <a:rPr lang="en-US"/>
              <a:pPr>
                <a:defRPr/>
              </a:pPr>
              <a:t>‹#›</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FE667-176D-43A0-8F7A-C997CBA999E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66897537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6" name="Oval 5"/>
              <p:cNvSpPr>
                <a:spLocks noChangeArrowheads="1"/>
              </p:cNvSpPr>
              <p:nvPr/>
            </p:nvSpPr>
            <p:spPr bwMode="hidden">
              <a:xfrm>
                <a:off x="276" y="253"/>
                <a:ext cx="186"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6"/>
                  <a:ext cx="2919" cy="2151"/>
                  <a:chOff x="1265" y="814"/>
                  <a:chExt cx="2919" cy="2151"/>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34" name="Oval 10"/>
                  <p:cNvSpPr>
                    <a:spLocks noChangeArrowheads="1"/>
                  </p:cNvSpPr>
                  <p:nvPr/>
                </p:nvSpPr>
                <p:spPr bwMode="hidden">
                  <a:xfrm>
                    <a:off x="2379" y="1601"/>
                    <a:ext cx="579"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5" y="1502"/>
                    <a:ext cx="1258" cy="2327"/>
                    <a:chOff x="3471" y="1530"/>
                    <a:chExt cx="1258" cy="2327"/>
                  </a:xfrm>
                </p:grpSpPr>
                <p:sp>
                  <p:nvSpPr>
                    <p:cNvPr id="131" name="Freeform 13"/>
                    <p:cNvSpPr>
                      <a:spLocks/>
                    </p:cNvSpPr>
                    <p:nvPr/>
                  </p:nvSpPr>
                  <p:spPr bwMode="hidden">
                    <a:xfrm rot="2711884">
                      <a:off x="2765" y="2236"/>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32" name="Freeform 14"/>
                    <p:cNvSpPr>
                      <a:spLocks/>
                    </p:cNvSpPr>
                    <p:nvPr/>
                  </p:nvSpPr>
                  <p:spPr bwMode="hidden">
                    <a:xfrm rot="2711884">
                      <a:off x="4022" y="3149"/>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6" name="Group 15"/>
                  <p:cNvGrpSpPr>
                    <a:grpSpLocks/>
                  </p:cNvGrpSpPr>
                  <p:nvPr/>
                </p:nvGrpSpPr>
                <p:grpSpPr bwMode="auto">
                  <a:xfrm>
                    <a:off x="2938" y="1991"/>
                    <a:ext cx="2463" cy="1332"/>
                    <a:chOff x="2864" y="2019"/>
                    <a:chExt cx="2463" cy="1332"/>
                  </a:xfrm>
                </p:grpSpPr>
                <p:sp>
                  <p:nvSpPr>
                    <p:cNvPr id="129" name="Freeform 16"/>
                    <p:cNvSpPr>
                      <a:spLocks/>
                    </p:cNvSpPr>
                    <p:nvPr/>
                  </p:nvSpPr>
                  <p:spPr bwMode="hidden">
                    <a:xfrm rot="2104081">
                      <a:off x="2864" y="2020"/>
                      <a:ext cx="1813" cy="3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30" name="Freeform 17"/>
                    <p:cNvSpPr>
                      <a:spLocks/>
                    </p:cNvSpPr>
                    <p:nvPr/>
                  </p:nvSpPr>
                  <p:spPr bwMode="hidden">
                    <a:xfrm rot="2104081">
                      <a:off x="4352" y="2806"/>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7" name="Group 18"/>
                  <p:cNvGrpSpPr>
                    <a:grpSpLocks/>
                  </p:cNvGrpSpPr>
                  <p:nvPr/>
                </p:nvGrpSpPr>
                <p:grpSpPr bwMode="auto">
                  <a:xfrm>
                    <a:off x="2971" y="1804"/>
                    <a:ext cx="2477" cy="1064"/>
                    <a:chOff x="2897" y="1832"/>
                    <a:chExt cx="2477" cy="1064"/>
                  </a:xfrm>
                </p:grpSpPr>
                <p:sp>
                  <p:nvSpPr>
                    <p:cNvPr id="127" name="Freeform 19"/>
                    <p:cNvSpPr>
                      <a:spLocks/>
                    </p:cNvSpPr>
                    <p:nvPr/>
                  </p:nvSpPr>
                  <p:spPr bwMode="hidden">
                    <a:xfrm rot="1582915">
                      <a:off x="2896" y="1832"/>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8" name="Freeform 20"/>
                    <p:cNvSpPr>
                      <a:spLocks/>
                    </p:cNvSpPr>
                    <p:nvPr/>
                  </p:nvSpPr>
                  <p:spPr bwMode="hidden">
                    <a:xfrm rot="1582915">
                      <a:off x="4442" y="2420"/>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6" name="Freeform 23"/>
                    <p:cNvSpPr>
                      <a:spLocks/>
                    </p:cNvSpPr>
                    <p:nvPr/>
                  </p:nvSpPr>
                  <p:spPr bwMode="hidden">
                    <a:xfrm rot="1080363">
                      <a:off x="4495" y="2036"/>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39" name="Group 24"/>
                  <p:cNvGrpSpPr>
                    <a:grpSpLocks/>
                  </p:cNvGrpSpPr>
                  <p:nvPr/>
                </p:nvGrpSpPr>
                <p:grpSpPr bwMode="auto">
                  <a:xfrm>
                    <a:off x="3032" y="1386"/>
                    <a:ext cx="2342" cy="657"/>
                    <a:chOff x="2958" y="1414"/>
                    <a:chExt cx="2342" cy="657"/>
                  </a:xfrm>
                </p:grpSpPr>
                <p:sp>
                  <p:nvSpPr>
                    <p:cNvPr id="123" name="Freeform 25"/>
                    <p:cNvSpPr>
                      <a:spLocks/>
                    </p:cNvSpPr>
                    <p:nvPr/>
                  </p:nvSpPr>
                  <p:spPr bwMode="hidden">
                    <a:xfrm rot="463793">
                      <a:off x="2958" y="1414"/>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4" name="Freeform 26"/>
                    <p:cNvSpPr>
                      <a:spLocks/>
                    </p:cNvSpPr>
                    <p:nvPr/>
                  </p:nvSpPr>
                  <p:spPr bwMode="hidden">
                    <a:xfrm rot="463793">
                      <a:off x="4469" y="1582"/>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0" name="Group 27"/>
                  <p:cNvGrpSpPr>
                    <a:grpSpLocks/>
                  </p:cNvGrpSpPr>
                  <p:nvPr/>
                </p:nvGrpSpPr>
                <p:grpSpPr bwMode="auto">
                  <a:xfrm>
                    <a:off x="3057" y="1241"/>
                    <a:ext cx="2150" cy="343"/>
                    <a:chOff x="2983" y="1269"/>
                    <a:chExt cx="2150" cy="343"/>
                  </a:xfrm>
                </p:grpSpPr>
                <p:sp>
                  <p:nvSpPr>
                    <p:cNvPr id="121" name="Freeform 28"/>
                    <p:cNvSpPr>
                      <a:spLocks/>
                    </p:cNvSpPr>
                    <p:nvPr/>
                  </p:nvSpPr>
                  <p:spPr bwMode="hidden">
                    <a:xfrm rot="-84182">
                      <a:off x="2983" y="1290"/>
                      <a:ext cx="1404" cy="21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2" name="Freeform 29"/>
                    <p:cNvSpPr>
                      <a:spLocks/>
                    </p:cNvSpPr>
                    <p:nvPr/>
                  </p:nvSpPr>
                  <p:spPr bwMode="hidden">
                    <a:xfrm rot="-84182">
                      <a:off x="4379" y="1269"/>
                      <a:ext cx="754" cy="34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1" name="Group 30"/>
                  <p:cNvGrpSpPr>
                    <a:grpSpLocks/>
                  </p:cNvGrpSpPr>
                  <p:nvPr/>
                </p:nvGrpSpPr>
                <p:grpSpPr bwMode="auto">
                  <a:xfrm>
                    <a:off x="3012" y="889"/>
                    <a:ext cx="1879" cy="427"/>
                    <a:chOff x="2938" y="917"/>
                    <a:chExt cx="1879" cy="427"/>
                  </a:xfrm>
                </p:grpSpPr>
                <p:sp>
                  <p:nvSpPr>
                    <p:cNvPr id="119" name="Freeform 31"/>
                    <p:cNvSpPr>
                      <a:spLocks/>
                    </p:cNvSpPr>
                    <p:nvPr/>
                  </p:nvSpPr>
                  <p:spPr bwMode="hidden">
                    <a:xfrm rot="-802576">
                      <a:off x="2938" y="1129"/>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20" name="Freeform 32"/>
                    <p:cNvSpPr>
                      <a:spLocks/>
                    </p:cNvSpPr>
                    <p:nvPr/>
                  </p:nvSpPr>
                  <p:spPr bwMode="hidden">
                    <a:xfrm rot="-802576">
                      <a:off x="4155" y="918"/>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8" name="Freeform 35"/>
                    <p:cNvSpPr>
                      <a:spLocks/>
                    </p:cNvSpPr>
                    <p:nvPr/>
                  </p:nvSpPr>
                  <p:spPr bwMode="hidden">
                    <a:xfrm rot="18888116" flipH="1">
                      <a:off x="419" y="3271"/>
                      <a:ext cx="92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3" name="Group 36"/>
                  <p:cNvGrpSpPr>
                    <a:grpSpLocks/>
                  </p:cNvGrpSpPr>
                  <p:nvPr/>
                </p:nvGrpSpPr>
                <p:grpSpPr bwMode="auto">
                  <a:xfrm>
                    <a:off x="69" y="2168"/>
                    <a:ext cx="2463" cy="1332"/>
                    <a:chOff x="-5" y="2196"/>
                    <a:chExt cx="2463" cy="1332"/>
                  </a:xfrm>
                </p:grpSpPr>
                <p:sp>
                  <p:nvSpPr>
                    <p:cNvPr id="115" name="Freeform 37"/>
                    <p:cNvSpPr>
                      <a:spLocks/>
                    </p:cNvSpPr>
                    <p:nvPr/>
                  </p:nvSpPr>
                  <p:spPr bwMode="hidden">
                    <a:xfrm rot="19495919" flipH="1">
                      <a:off x="644" y="2196"/>
                      <a:ext cx="1813" cy="34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6" name="Freeform 38"/>
                    <p:cNvSpPr>
                      <a:spLocks/>
                    </p:cNvSpPr>
                    <p:nvPr/>
                  </p:nvSpPr>
                  <p:spPr bwMode="hidden">
                    <a:xfrm rot="19495919" flipH="1">
                      <a:off x="-5" y="2984"/>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4" name="Group 39"/>
                  <p:cNvGrpSpPr>
                    <a:grpSpLocks/>
                  </p:cNvGrpSpPr>
                  <p:nvPr/>
                </p:nvGrpSpPr>
                <p:grpSpPr bwMode="auto">
                  <a:xfrm>
                    <a:off x="22" y="1981"/>
                    <a:ext cx="2477" cy="1064"/>
                    <a:chOff x="-52" y="2009"/>
                    <a:chExt cx="2477" cy="1064"/>
                  </a:xfrm>
                </p:grpSpPr>
                <p:sp>
                  <p:nvSpPr>
                    <p:cNvPr id="113" name="Freeform 40"/>
                    <p:cNvSpPr>
                      <a:spLocks/>
                    </p:cNvSpPr>
                    <p:nvPr/>
                  </p:nvSpPr>
                  <p:spPr bwMode="hidden">
                    <a:xfrm rot="20017085" flipH="1">
                      <a:off x="689" y="2009"/>
                      <a:ext cx="1736" cy="30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 name="Freeform 41"/>
                    <p:cNvSpPr>
                      <a:spLocks/>
                    </p:cNvSpPr>
                    <p:nvPr/>
                  </p:nvSpPr>
                  <p:spPr bwMode="hidden">
                    <a:xfrm rot="20017085" flipH="1">
                      <a:off x="-52" y="2596"/>
                      <a:ext cx="932" cy="47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5" name="Group 42"/>
                  <p:cNvGrpSpPr>
                    <a:grpSpLocks/>
                  </p:cNvGrpSpPr>
                  <p:nvPr/>
                </p:nvGrpSpPr>
                <p:grpSpPr bwMode="auto">
                  <a:xfrm>
                    <a:off x="0" y="1785"/>
                    <a:ext cx="2472" cy="927"/>
                    <a:chOff x="-74" y="1813"/>
                    <a:chExt cx="2472" cy="927"/>
                  </a:xfrm>
                </p:grpSpPr>
                <p:sp>
                  <p:nvSpPr>
                    <p:cNvPr id="111" name="Freeform 43"/>
                    <p:cNvSpPr>
                      <a:spLocks/>
                    </p:cNvSpPr>
                    <p:nvPr/>
                  </p:nvSpPr>
                  <p:spPr bwMode="hidden">
                    <a:xfrm rot="20519637" flipH="1">
                      <a:off x="721" y="1814"/>
                      <a:ext cx="1677" cy="33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 name="Freeform 44"/>
                    <p:cNvSpPr>
                      <a:spLocks/>
                    </p:cNvSpPr>
                    <p:nvPr/>
                  </p:nvSpPr>
                  <p:spPr bwMode="hidden">
                    <a:xfrm rot="20519637" flipH="1">
                      <a:off x="-74" y="2214"/>
                      <a:ext cx="901" cy="52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6" name="Group 183"/>
                  <p:cNvGrpSpPr>
                    <a:grpSpLocks/>
                  </p:cNvGrpSpPr>
                  <p:nvPr/>
                </p:nvGrpSpPr>
                <p:grpSpPr bwMode="auto">
                  <a:xfrm>
                    <a:off x="96" y="1563"/>
                    <a:ext cx="2342" cy="657"/>
                    <a:chOff x="22" y="1591"/>
                    <a:chExt cx="2342" cy="657"/>
                  </a:xfrm>
                </p:grpSpPr>
                <p:sp>
                  <p:nvSpPr>
                    <p:cNvPr id="109" name="Freeform 46"/>
                    <p:cNvSpPr>
                      <a:spLocks/>
                    </p:cNvSpPr>
                    <p:nvPr/>
                  </p:nvSpPr>
                  <p:spPr bwMode="hidden">
                    <a:xfrm rot="21136207" flipH="1">
                      <a:off x="819" y="1591"/>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 name="Freeform 47"/>
                    <p:cNvSpPr>
                      <a:spLocks/>
                    </p:cNvSpPr>
                    <p:nvPr/>
                  </p:nvSpPr>
                  <p:spPr bwMode="hidden">
                    <a:xfrm rot="21136207" flipH="1">
                      <a:off x="23" y="1758"/>
                      <a:ext cx="830"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7" name="Group 48"/>
                  <p:cNvGrpSpPr>
                    <a:grpSpLocks/>
                  </p:cNvGrpSpPr>
                  <p:nvPr/>
                </p:nvGrpSpPr>
                <p:grpSpPr bwMode="auto">
                  <a:xfrm>
                    <a:off x="263" y="1418"/>
                    <a:ext cx="2150" cy="343"/>
                    <a:chOff x="189" y="1446"/>
                    <a:chExt cx="2150" cy="343"/>
                  </a:xfrm>
                </p:grpSpPr>
                <p:sp>
                  <p:nvSpPr>
                    <p:cNvPr id="107" name="Freeform 49"/>
                    <p:cNvSpPr>
                      <a:spLocks/>
                    </p:cNvSpPr>
                    <p:nvPr/>
                  </p:nvSpPr>
                  <p:spPr bwMode="hidden">
                    <a:xfrm rot="84182" flipH="1">
                      <a:off x="935" y="1466"/>
                      <a:ext cx="1404" cy="21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8" name="Freeform 50"/>
                    <p:cNvSpPr>
                      <a:spLocks/>
                    </p:cNvSpPr>
                    <p:nvPr/>
                  </p:nvSpPr>
                  <p:spPr bwMode="hidden">
                    <a:xfrm rot="84182" flipH="1">
                      <a:off x="189" y="1445"/>
                      <a:ext cx="754" cy="34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6" name="Freeform 53"/>
                    <p:cNvSpPr>
                      <a:spLocks/>
                    </p:cNvSpPr>
                    <p:nvPr/>
                  </p:nvSpPr>
                  <p:spPr bwMode="hidden">
                    <a:xfrm rot="802576" flipH="1">
                      <a:off x="505" y="1094"/>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49" name="Group 54"/>
                  <p:cNvGrpSpPr>
                    <a:grpSpLocks/>
                  </p:cNvGrpSpPr>
                  <p:nvPr/>
                </p:nvGrpSpPr>
                <p:grpSpPr bwMode="auto">
                  <a:xfrm>
                    <a:off x="690" y="871"/>
                    <a:ext cx="1850" cy="554"/>
                    <a:chOff x="616" y="899"/>
                    <a:chExt cx="1850" cy="554"/>
                  </a:xfrm>
                </p:grpSpPr>
                <p:sp>
                  <p:nvSpPr>
                    <p:cNvPr id="103" name="Freeform 55"/>
                    <p:cNvSpPr>
                      <a:spLocks/>
                    </p:cNvSpPr>
                    <p:nvPr/>
                  </p:nvSpPr>
                  <p:spPr bwMode="hidden">
                    <a:xfrm rot="1277471" flipH="1">
                      <a:off x="1232" y="1238"/>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4" name="Freeform 56"/>
                    <p:cNvSpPr>
                      <a:spLocks/>
                    </p:cNvSpPr>
                    <p:nvPr/>
                  </p:nvSpPr>
                  <p:spPr bwMode="hidden">
                    <a:xfrm rot="1277471" flipH="1">
                      <a:off x="616" y="90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0" name="Group 57"/>
                  <p:cNvGrpSpPr>
                    <a:grpSpLocks/>
                  </p:cNvGrpSpPr>
                  <p:nvPr/>
                </p:nvGrpSpPr>
                <p:grpSpPr bwMode="auto">
                  <a:xfrm>
                    <a:off x="911" y="589"/>
                    <a:ext cx="1767" cy="743"/>
                    <a:chOff x="911" y="589"/>
                    <a:chExt cx="1767" cy="743"/>
                  </a:xfrm>
                </p:grpSpPr>
                <p:sp>
                  <p:nvSpPr>
                    <p:cNvPr id="101" name="Freeform 58"/>
                    <p:cNvSpPr>
                      <a:spLocks/>
                    </p:cNvSpPr>
                    <p:nvPr/>
                  </p:nvSpPr>
                  <p:spPr bwMode="hidden">
                    <a:xfrm rot="2028410" flipH="1">
                      <a:off x="1445" y="111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2" name="Freeform 59"/>
                    <p:cNvSpPr>
                      <a:spLocks/>
                    </p:cNvSpPr>
                    <p:nvPr/>
                  </p:nvSpPr>
                  <p:spPr bwMode="hidden">
                    <a:xfrm rot="2028410" flipH="1">
                      <a:off x="911" y="590"/>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00" name="Freeform 62"/>
                    <p:cNvSpPr>
                      <a:spLocks/>
                    </p:cNvSpPr>
                    <p:nvPr/>
                  </p:nvSpPr>
                  <p:spPr bwMode="hidden">
                    <a:xfrm rot="2664424" flipH="1">
                      <a:off x="1120" y="300"/>
                      <a:ext cx="67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2" name="Group 63"/>
                  <p:cNvGrpSpPr>
                    <a:grpSpLocks/>
                  </p:cNvGrpSpPr>
                  <p:nvPr/>
                </p:nvGrpSpPr>
                <p:grpSpPr bwMode="auto">
                  <a:xfrm>
                    <a:off x="1707" y="76"/>
                    <a:ext cx="778" cy="1512"/>
                    <a:chOff x="1633" y="104"/>
                    <a:chExt cx="778" cy="1512"/>
                  </a:xfrm>
                </p:grpSpPr>
                <p:sp>
                  <p:nvSpPr>
                    <p:cNvPr id="97" name="Freeform 64"/>
                    <p:cNvSpPr>
                      <a:spLocks/>
                    </p:cNvSpPr>
                    <p:nvPr/>
                  </p:nvSpPr>
                  <p:spPr bwMode="hidden">
                    <a:xfrm rot="3473776" flipH="1">
                      <a:off x="1753" y="959"/>
                      <a:ext cx="110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8" name="Freeform 65"/>
                    <p:cNvSpPr>
                      <a:spLocks/>
                    </p:cNvSpPr>
                    <p:nvPr/>
                  </p:nvSpPr>
                  <p:spPr bwMode="hidden">
                    <a:xfrm rot="3473776" flipH="1">
                      <a:off x="1506" y="230"/>
                      <a:ext cx="591"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3" name="Group 66"/>
                  <p:cNvGrpSpPr>
                    <a:grpSpLocks/>
                  </p:cNvGrpSpPr>
                  <p:nvPr/>
                </p:nvGrpSpPr>
                <p:grpSpPr bwMode="auto">
                  <a:xfrm>
                    <a:off x="2009" y="0"/>
                    <a:ext cx="634" cy="1534"/>
                    <a:chOff x="1935" y="28"/>
                    <a:chExt cx="634" cy="1534"/>
                  </a:xfrm>
                </p:grpSpPr>
                <p:sp>
                  <p:nvSpPr>
                    <p:cNvPr id="95" name="Freeform 67"/>
                    <p:cNvSpPr>
                      <a:spLocks/>
                    </p:cNvSpPr>
                    <p:nvPr/>
                  </p:nvSpPr>
                  <p:spPr bwMode="hidden">
                    <a:xfrm rot="4126480" flipH="1">
                      <a:off x="1932" y="925"/>
                      <a:ext cx="1061"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6" name="Freeform 68"/>
                    <p:cNvSpPr>
                      <a:spLocks/>
                    </p:cNvSpPr>
                    <p:nvPr/>
                  </p:nvSpPr>
                  <p:spPr bwMode="hidden">
                    <a:xfrm rot="4126480" flipH="1">
                      <a:off x="1819"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4" name="Group 69"/>
                  <p:cNvGrpSpPr>
                    <a:grpSpLocks/>
                  </p:cNvGrpSpPr>
                  <p:nvPr/>
                </p:nvGrpSpPr>
                <p:grpSpPr bwMode="auto">
                  <a:xfrm>
                    <a:off x="2896" y="644"/>
                    <a:ext cx="1845" cy="566"/>
                    <a:chOff x="2822" y="672"/>
                    <a:chExt cx="1845" cy="566"/>
                  </a:xfrm>
                </p:grpSpPr>
                <p:sp>
                  <p:nvSpPr>
                    <p:cNvPr id="93" name="Freeform 70"/>
                    <p:cNvSpPr>
                      <a:spLocks/>
                    </p:cNvSpPr>
                    <p:nvPr/>
                  </p:nvSpPr>
                  <p:spPr bwMode="hidden">
                    <a:xfrm rot="-1325434">
                      <a:off x="2822" y="1023"/>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4" name="Freeform 71"/>
                    <p:cNvSpPr>
                      <a:spLocks/>
                    </p:cNvSpPr>
                    <p:nvPr/>
                  </p:nvSpPr>
                  <p:spPr bwMode="hidden">
                    <a:xfrm rot="-1325434">
                      <a:off x="4005" y="672"/>
                      <a:ext cx="663"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5" name="Group 72"/>
                  <p:cNvGrpSpPr>
                    <a:grpSpLocks/>
                  </p:cNvGrpSpPr>
                  <p:nvPr/>
                </p:nvGrpSpPr>
                <p:grpSpPr bwMode="auto">
                  <a:xfrm>
                    <a:off x="2757" y="417"/>
                    <a:ext cx="1781" cy="717"/>
                    <a:chOff x="2683" y="445"/>
                    <a:chExt cx="1781" cy="717"/>
                  </a:xfrm>
                </p:grpSpPr>
                <p:sp>
                  <p:nvSpPr>
                    <p:cNvPr id="91" name="Freeform 73"/>
                    <p:cNvSpPr>
                      <a:spLocks/>
                    </p:cNvSpPr>
                    <p:nvPr/>
                  </p:nvSpPr>
                  <p:spPr bwMode="hidden">
                    <a:xfrm rot="-1921064">
                      <a:off x="2683" y="947"/>
                      <a:ext cx="1233" cy="215"/>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2" name="Freeform 74"/>
                    <p:cNvSpPr>
                      <a:spLocks/>
                    </p:cNvSpPr>
                    <p:nvPr/>
                  </p:nvSpPr>
                  <p:spPr bwMode="hidden">
                    <a:xfrm rot="-1921064">
                      <a:off x="3803" y="445"/>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56" name="Freeform 75"/>
                  <p:cNvSpPr>
                    <a:spLocks/>
                  </p:cNvSpPr>
                  <p:nvPr/>
                </p:nvSpPr>
                <p:spPr bwMode="hidden">
                  <a:xfrm rot="4578755" flipH="1">
                    <a:off x="2176" y="949"/>
                    <a:ext cx="1026" cy="1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57" name="Freeform 76"/>
                  <p:cNvSpPr>
                    <a:spLocks/>
                  </p:cNvSpPr>
                  <p:nvPr/>
                </p:nvSpPr>
                <p:spPr bwMode="hidden">
                  <a:xfrm rot="4578755" flipH="1">
                    <a:off x="2199" y="196"/>
                    <a:ext cx="552" cy="22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58" name="Group 77"/>
                  <p:cNvGrpSpPr>
                    <a:grpSpLocks/>
                  </p:cNvGrpSpPr>
                  <p:nvPr/>
                </p:nvGrpSpPr>
                <p:grpSpPr bwMode="auto">
                  <a:xfrm>
                    <a:off x="2874" y="13"/>
                    <a:ext cx="640" cy="1520"/>
                    <a:chOff x="2800" y="41"/>
                    <a:chExt cx="640" cy="1520"/>
                  </a:xfrm>
                </p:grpSpPr>
                <p:sp>
                  <p:nvSpPr>
                    <p:cNvPr id="89" name="Freeform 78"/>
                    <p:cNvSpPr>
                      <a:spLocks/>
                    </p:cNvSpPr>
                    <p:nvPr/>
                  </p:nvSpPr>
                  <p:spPr bwMode="hidden">
                    <a:xfrm rot="-3857755">
                      <a:off x="2361" y="938"/>
                      <a:ext cx="1062" cy="1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90" name="Freeform 79"/>
                    <p:cNvSpPr>
                      <a:spLocks/>
                    </p:cNvSpPr>
                    <p:nvPr/>
                  </p:nvSpPr>
                  <p:spPr bwMode="hidden">
                    <a:xfrm rot="-3857755">
                      <a:off x="3010" y="182"/>
                      <a:ext cx="570"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59" name="Group 80"/>
                  <p:cNvGrpSpPr>
                    <a:grpSpLocks/>
                  </p:cNvGrpSpPr>
                  <p:nvPr/>
                </p:nvGrpSpPr>
                <p:grpSpPr bwMode="auto">
                  <a:xfrm>
                    <a:off x="3008" y="135"/>
                    <a:ext cx="1017" cy="1464"/>
                    <a:chOff x="2934" y="163"/>
                    <a:chExt cx="1017" cy="1464"/>
                  </a:xfrm>
                </p:grpSpPr>
                <p:sp>
                  <p:nvSpPr>
                    <p:cNvPr id="87" name="Freeform 81"/>
                    <p:cNvSpPr>
                      <a:spLocks/>
                    </p:cNvSpPr>
                    <p:nvPr/>
                  </p:nvSpPr>
                  <p:spPr bwMode="hidden">
                    <a:xfrm rot="-2777260">
                      <a:off x="2492" y="914"/>
                      <a:ext cx="1155"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8" name="Freeform 82"/>
                    <p:cNvSpPr>
                      <a:spLocks/>
                    </p:cNvSpPr>
                    <p:nvPr/>
                  </p:nvSpPr>
                  <p:spPr bwMode="hidden">
                    <a:xfrm rot="-2777260">
                      <a:off x="3429" y="262"/>
                      <a:ext cx="621" cy="42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0" name="Group 83"/>
                  <p:cNvGrpSpPr>
                    <a:grpSpLocks/>
                  </p:cNvGrpSpPr>
                  <p:nvPr/>
                </p:nvGrpSpPr>
                <p:grpSpPr bwMode="auto">
                  <a:xfrm>
                    <a:off x="2804" y="4"/>
                    <a:ext cx="243" cy="1448"/>
                    <a:chOff x="2730" y="32"/>
                    <a:chExt cx="243" cy="1448"/>
                  </a:xfrm>
                </p:grpSpPr>
                <p:sp>
                  <p:nvSpPr>
                    <p:cNvPr id="85" name="Freeform 222"/>
                    <p:cNvSpPr>
                      <a:spLocks/>
                    </p:cNvSpPr>
                    <p:nvPr/>
                  </p:nvSpPr>
                  <p:spPr bwMode="hidden">
                    <a:xfrm rot="-4903748">
                      <a:off x="2297" y="960"/>
                      <a:ext cx="954" cy="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6" name="Freeform 223"/>
                    <p:cNvSpPr>
                      <a:spLocks/>
                    </p:cNvSpPr>
                    <p:nvPr/>
                  </p:nvSpPr>
                  <p:spPr bwMode="hidden">
                    <a:xfrm rot="-4903748">
                      <a:off x="2649" y="221"/>
                      <a:ext cx="512" cy="13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1" name="Group 86"/>
                  <p:cNvGrpSpPr>
                    <a:grpSpLocks/>
                  </p:cNvGrpSpPr>
                  <p:nvPr/>
                </p:nvGrpSpPr>
                <p:grpSpPr bwMode="auto">
                  <a:xfrm>
                    <a:off x="1017" y="1741"/>
                    <a:ext cx="1085" cy="2450"/>
                    <a:chOff x="943" y="1769"/>
                    <a:chExt cx="1085" cy="2450"/>
                  </a:xfrm>
                </p:grpSpPr>
                <p:sp>
                  <p:nvSpPr>
                    <p:cNvPr id="83" name="Freeform 87"/>
                    <p:cNvSpPr>
                      <a:spLocks/>
                    </p:cNvSpPr>
                    <p:nvPr/>
                  </p:nvSpPr>
                  <p:spPr bwMode="hidden">
                    <a:xfrm rot="18335692" flipH="1">
                      <a:off x="1010" y="2475"/>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4" name="Freeform 88"/>
                    <p:cNvSpPr>
                      <a:spLocks/>
                    </p:cNvSpPr>
                    <p:nvPr/>
                  </p:nvSpPr>
                  <p:spPr bwMode="hidden">
                    <a:xfrm rot="18335692" flipH="1">
                      <a:off x="726" y="3511"/>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2" name="Group 89"/>
                  <p:cNvGrpSpPr>
                    <a:grpSpLocks/>
                  </p:cNvGrpSpPr>
                  <p:nvPr/>
                </p:nvGrpSpPr>
                <p:grpSpPr bwMode="auto">
                  <a:xfrm>
                    <a:off x="1529" y="1908"/>
                    <a:ext cx="766" cy="2373"/>
                    <a:chOff x="1455" y="1936"/>
                    <a:chExt cx="766" cy="2373"/>
                  </a:xfrm>
                </p:grpSpPr>
                <p:sp>
                  <p:nvSpPr>
                    <p:cNvPr id="81" name="Freeform 90"/>
                    <p:cNvSpPr>
                      <a:spLocks/>
                    </p:cNvSpPr>
                    <p:nvPr/>
                  </p:nvSpPr>
                  <p:spPr bwMode="hidden">
                    <a:xfrm rot="17542885" flipH="1">
                      <a:off x="1268" y="2578"/>
                      <a:ext cx="1595"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2" name="Freeform 91"/>
                    <p:cNvSpPr>
                      <a:spLocks/>
                    </p:cNvSpPr>
                    <p:nvPr/>
                  </p:nvSpPr>
                  <p:spPr bwMode="hidden">
                    <a:xfrm rot="17542885" flipH="1">
                      <a:off x="1272" y="3635"/>
                      <a:ext cx="856"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3" name="Group 92"/>
                  <p:cNvGrpSpPr>
                    <a:grpSpLocks/>
                  </p:cNvGrpSpPr>
                  <p:nvPr/>
                </p:nvGrpSpPr>
                <p:grpSpPr bwMode="auto">
                  <a:xfrm rot="88588">
                    <a:off x="2061" y="1962"/>
                    <a:ext cx="459" cy="2329"/>
                    <a:chOff x="1956" y="1990"/>
                    <a:chExt cx="492" cy="2604"/>
                  </a:xfrm>
                </p:grpSpPr>
                <p:sp>
                  <p:nvSpPr>
                    <p:cNvPr id="79" name="Freeform 93"/>
                    <p:cNvSpPr>
                      <a:spLocks/>
                    </p:cNvSpPr>
                    <p:nvPr/>
                  </p:nvSpPr>
                  <p:spPr bwMode="hidden">
                    <a:xfrm rot="16782062" flipH="1">
                      <a:off x="1441" y="2694"/>
                      <a:ext cx="1711" cy="30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80" name="Freeform 94"/>
                    <p:cNvSpPr>
                      <a:spLocks/>
                    </p:cNvSpPr>
                    <p:nvPr/>
                  </p:nvSpPr>
                  <p:spPr bwMode="hidden">
                    <a:xfrm rot="16782062" flipH="1">
                      <a:off x="1732" y="3897"/>
                      <a:ext cx="918"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4" name="Group 95"/>
                  <p:cNvGrpSpPr>
                    <a:grpSpLocks/>
                  </p:cNvGrpSpPr>
                  <p:nvPr/>
                </p:nvGrpSpPr>
                <p:grpSpPr bwMode="auto">
                  <a:xfrm>
                    <a:off x="3408" y="1689"/>
                    <a:ext cx="1125" cy="2426"/>
                    <a:chOff x="3334" y="1717"/>
                    <a:chExt cx="1125" cy="2426"/>
                  </a:xfrm>
                </p:grpSpPr>
                <p:sp>
                  <p:nvSpPr>
                    <p:cNvPr id="77" name="Freeform 96"/>
                    <p:cNvSpPr>
                      <a:spLocks/>
                    </p:cNvSpPr>
                    <p:nvPr/>
                  </p:nvSpPr>
                  <p:spPr bwMode="hidden">
                    <a:xfrm rot="3144576">
                      <a:off x="2628" y="2423"/>
                      <a:ext cx="1724" cy="311"/>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8" name="Freeform 97"/>
                    <p:cNvSpPr>
                      <a:spLocks/>
                    </p:cNvSpPr>
                    <p:nvPr/>
                  </p:nvSpPr>
                  <p:spPr bwMode="hidden">
                    <a:xfrm rot="3144576">
                      <a:off x="3752" y="3435"/>
                      <a:ext cx="924"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5" name="Group 98"/>
                  <p:cNvGrpSpPr>
                    <a:grpSpLocks/>
                  </p:cNvGrpSpPr>
                  <p:nvPr/>
                </p:nvGrpSpPr>
                <p:grpSpPr bwMode="auto">
                  <a:xfrm>
                    <a:off x="3255" y="1838"/>
                    <a:ext cx="883" cy="2426"/>
                    <a:chOff x="3181" y="1866"/>
                    <a:chExt cx="883" cy="2426"/>
                  </a:xfrm>
                </p:grpSpPr>
                <p:sp>
                  <p:nvSpPr>
                    <p:cNvPr id="75" name="Freeform 99"/>
                    <p:cNvSpPr>
                      <a:spLocks/>
                    </p:cNvSpPr>
                    <p:nvPr/>
                  </p:nvSpPr>
                  <p:spPr bwMode="hidden">
                    <a:xfrm rot="3745735">
                      <a:off x="2506" y="2542"/>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6" name="Freeform 100"/>
                    <p:cNvSpPr>
                      <a:spLocks/>
                    </p:cNvSpPr>
                    <p:nvPr/>
                  </p:nvSpPr>
                  <p:spPr bwMode="hidden">
                    <a:xfrm rot="3745735">
                      <a:off x="3387" y="3615"/>
                      <a:ext cx="884" cy="46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6" name="Group 101"/>
                  <p:cNvGrpSpPr>
                    <a:grpSpLocks/>
                  </p:cNvGrpSpPr>
                  <p:nvPr/>
                </p:nvGrpSpPr>
                <p:grpSpPr bwMode="auto">
                  <a:xfrm>
                    <a:off x="3080" y="1955"/>
                    <a:ext cx="619" cy="2386"/>
                    <a:chOff x="3006" y="1983"/>
                    <a:chExt cx="619" cy="2386"/>
                  </a:xfrm>
                </p:grpSpPr>
                <p:sp>
                  <p:nvSpPr>
                    <p:cNvPr id="73" name="Freeform 102"/>
                    <p:cNvSpPr>
                      <a:spLocks/>
                    </p:cNvSpPr>
                    <p:nvPr/>
                  </p:nvSpPr>
                  <p:spPr bwMode="hidden">
                    <a:xfrm rot="4286818">
                      <a:off x="2329" y="2661"/>
                      <a:ext cx="1600"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4" name="Freeform 103"/>
                    <p:cNvSpPr>
                      <a:spLocks/>
                    </p:cNvSpPr>
                    <p:nvPr/>
                  </p:nvSpPr>
                  <p:spPr bwMode="hidden">
                    <a:xfrm rot="4286818">
                      <a:off x="3003" y="3747"/>
                      <a:ext cx="85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7" name="Group 104"/>
                  <p:cNvGrpSpPr>
                    <a:grpSpLocks/>
                  </p:cNvGrpSpPr>
                  <p:nvPr/>
                </p:nvGrpSpPr>
                <p:grpSpPr bwMode="auto">
                  <a:xfrm>
                    <a:off x="2893" y="2073"/>
                    <a:ext cx="405" cy="2219"/>
                    <a:chOff x="2819" y="2101"/>
                    <a:chExt cx="405" cy="2219"/>
                  </a:xfrm>
                </p:grpSpPr>
                <p:sp>
                  <p:nvSpPr>
                    <p:cNvPr id="71" name="Freeform 105"/>
                    <p:cNvSpPr>
                      <a:spLocks/>
                    </p:cNvSpPr>
                    <p:nvPr/>
                  </p:nvSpPr>
                  <p:spPr bwMode="hidden">
                    <a:xfrm rot="4898956">
                      <a:off x="2206" y="2713"/>
                      <a:ext cx="1471" cy="24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2" name="Freeform 106"/>
                    <p:cNvSpPr>
                      <a:spLocks/>
                    </p:cNvSpPr>
                    <p:nvPr/>
                  </p:nvSpPr>
                  <p:spPr bwMode="hidden">
                    <a:xfrm rot="4898956">
                      <a:off x="2636" y="3732"/>
                      <a:ext cx="790" cy="38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68" name="Group 107"/>
                  <p:cNvGrpSpPr>
                    <a:grpSpLocks/>
                  </p:cNvGrpSpPr>
                  <p:nvPr/>
                </p:nvGrpSpPr>
                <p:grpSpPr bwMode="auto">
                  <a:xfrm>
                    <a:off x="2372" y="2107"/>
                    <a:ext cx="426" cy="2185"/>
                    <a:chOff x="2287" y="2135"/>
                    <a:chExt cx="426" cy="2185"/>
                  </a:xfrm>
                </p:grpSpPr>
                <p:sp>
                  <p:nvSpPr>
                    <p:cNvPr id="69" name="Freeform 108"/>
                    <p:cNvSpPr>
                      <a:spLocks/>
                    </p:cNvSpPr>
                    <p:nvPr/>
                  </p:nvSpPr>
                  <p:spPr bwMode="hidden">
                    <a:xfrm rot="5755659">
                      <a:off x="1901" y="2760"/>
                      <a:ext cx="1437" cy="188"/>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70" name="Freeform 109"/>
                    <p:cNvSpPr>
                      <a:spLocks/>
                    </p:cNvSpPr>
                    <p:nvPr/>
                  </p:nvSpPr>
                  <p:spPr bwMode="hidden">
                    <a:xfrm rot="5755659">
                      <a:off x="2049" y="3787"/>
                      <a:ext cx="771" cy="29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grpSp>
          <p:grpSp>
            <p:nvGrpSpPr>
              <p:cNvPr id="23" name="Group 110"/>
              <p:cNvGrpSpPr>
                <a:grpSpLocks/>
              </p:cNvGrpSpPr>
              <p:nvPr/>
            </p:nvGrpSpPr>
            <p:grpSpPr bwMode="auto">
              <a:xfrm>
                <a:off x="74" y="313"/>
                <a:ext cx="5459" cy="3667"/>
                <a:chOff x="74" y="313"/>
                <a:chExt cx="5459" cy="3667"/>
              </a:xfrm>
            </p:grpSpPr>
            <p:grpSp>
              <p:nvGrpSpPr>
                <p:cNvPr id="24" name="Group 111"/>
                <p:cNvGrpSpPr>
                  <a:grpSpLocks/>
                </p:cNvGrpSpPr>
                <p:nvPr/>
              </p:nvGrpSpPr>
              <p:grpSpPr bwMode="auto">
                <a:xfrm>
                  <a:off x="74" y="313"/>
                  <a:ext cx="5459" cy="3667"/>
                  <a:chOff x="74" y="313"/>
                  <a:chExt cx="5459" cy="3667"/>
                </a:xfrm>
              </p:grpSpPr>
              <p:sp>
                <p:nvSpPr>
                  <p:cNvPr id="26" name="Arc 112"/>
                  <p:cNvSpPr>
                    <a:spLocks/>
                  </p:cNvSpPr>
                  <p:nvPr/>
                </p:nvSpPr>
                <p:spPr bwMode="hidden">
                  <a:xfrm flipV="1">
                    <a:off x="2965" y="456"/>
                    <a:ext cx="2568" cy="2047"/>
                  </a:xfrm>
                  <a:custGeom>
                    <a:avLst/>
                    <a:gdLst>
                      <a:gd name="T0" fmla="*/ 2568 w 36729"/>
                      <a:gd name="T1" fmla="*/ 990 h 21600"/>
                      <a:gd name="T2" fmla="*/ 0 w 36729"/>
                      <a:gd name="T3" fmla="*/ 1156 h 21600"/>
                      <a:gd name="T4" fmla="*/ 1246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7" name="Arc 113"/>
                  <p:cNvSpPr>
                    <a:spLocks/>
                  </p:cNvSpPr>
                  <p:nvPr/>
                </p:nvSpPr>
                <p:spPr bwMode="hidden">
                  <a:xfrm flipH="1">
                    <a:off x="387" y="1601"/>
                    <a:ext cx="2017" cy="2379"/>
                  </a:xfrm>
                  <a:custGeom>
                    <a:avLst/>
                    <a:gdLst>
                      <a:gd name="T0" fmla="*/ 0 w 30473"/>
                      <a:gd name="T1" fmla="*/ 203 h 22305"/>
                      <a:gd name="T2" fmla="*/ 2016 w 30473"/>
                      <a:gd name="T3" fmla="*/ 2379 h 22305"/>
                      <a:gd name="T4" fmla="*/ 587 w 30473"/>
                      <a:gd name="T5" fmla="*/ 2304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8" name="Arc 114"/>
                  <p:cNvSpPr>
                    <a:spLocks/>
                  </p:cNvSpPr>
                  <p:nvPr/>
                </p:nvSpPr>
                <p:spPr bwMode="hidden">
                  <a:xfrm>
                    <a:off x="3028" y="1181"/>
                    <a:ext cx="1426" cy="2380"/>
                  </a:xfrm>
                  <a:custGeom>
                    <a:avLst/>
                    <a:gdLst>
                      <a:gd name="T0" fmla="*/ 0 w 34812"/>
                      <a:gd name="T1" fmla="*/ 481 h 22305"/>
                      <a:gd name="T2" fmla="*/ 1426 w 34812"/>
                      <a:gd name="T3" fmla="*/ 2380 h 22305"/>
                      <a:gd name="T4" fmla="*/ 541 w 34812"/>
                      <a:gd name="T5" fmla="*/ 2305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9" name="Arc 115"/>
                  <p:cNvSpPr>
                    <a:spLocks/>
                  </p:cNvSpPr>
                  <p:nvPr/>
                </p:nvSpPr>
                <p:spPr bwMode="hidden">
                  <a:xfrm flipH="1">
                    <a:off x="73" y="812"/>
                    <a:ext cx="2541" cy="2380"/>
                  </a:xfrm>
                  <a:custGeom>
                    <a:avLst/>
                    <a:gdLst>
                      <a:gd name="T0" fmla="*/ 0 w 36830"/>
                      <a:gd name="T1" fmla="*/ 670 h 22305"/>
                      <a:gd name="T2" fmla="*/ 2540 w 36830"/>
                      <a:gd name="T3" fmla="*/ 2380 h 22305"/>
                      <a:gd name="T4" fmla="*/ 1051 w 36830"/>
                      <a:gd name="T5" fmla="*/ 2305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0" name="Arc 116"/>
                  <p:cNvSpPr>
                    <a:spLocks/>
                  </p:cNvSpPr>
                  <p:nvPr/>
                </p:nvSpPr>
                <p:spPr bwMode="hidden">
                  <a:xfrm flipH="1">
                    <a:off x="789" y="313"/>
                    <a:ext cx="1851" cy="2304"/>
                  </a:xfrm>
                  <a:custGeom>
                    <a:avLst/>
                    <a:gdLst>
                      <a:gd name="T0" fmla="*/ 0 w 31881"/>
                      <a:gd name="T1" fmla="*/ 1068 h 21600"/>
                      <a:gd name="T2" fmla="*/ 1851 w 31881"/>
                      <a:gd name="T3" fmla="*/ 518 h 21600"/>
                      <a:gd name="T4" fmla="*/ 1058 w 31881"/>
                      <a:gd name="T5" fmla="*/ 2304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1" name="Arc 117"/>
                  <p:cNvSpPr>
                    <a:spLocks/>
                  </p:cNvSpPr>
                  <p:nvPr/>
                </p:nvSpPr>
                <p:spPr bwMode="hidden">
                  <a:xfrm>
                    <a:off x="2763" y="1281"/>
                    <a:ext cx="763" cy="2304"/>
                  </a:xfrm>
                  <a:custGeom>
                    <a:avLst/>
                    <a:gdLst>
                      <a:gd name="T0" fmla="*/ 0 w 31146"/>
                      <a:gd name="T1" fmla="*/ 481 h 21600"/>
                      <a:gd name="T2" fmla="*/ 763 w 31146"/>
                      <a:gd name="T3" fmla="*/ 1020 h 21600"/>
                      <a:gd name="T4" fmla="*/ 324 w 31146"/>
                      <a:gd name="T5" fmla="*/ 2304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32" name="Freeform 118"/>
                  <p:cNvSpPr>
                    <a:spLocks/>
                  </p:cNvSpPr>
                  <p:nvPr/>
                </p:nvSpPr>
                <p:spPr bwMode="hidden">
                  <a:xfrm flipH="1">
                    <a:off x="1799" y="438"/>
                    <a:ext cx="418"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sp>
              <p:nvSpPr>
                <p:cNvPr id="25" name="Freeform 119"/>
                <p:cNvSpPr>
                  <a:spLocks/>
                </p:cNvSpPr>
                <p:nvPr/>
              </p:nvSpPr>
              <p:spPr bwMode="hidden">
                <a:xfrm rot="-1346631">
                  <a:off x="3279" y="1529"/>
                  <a:ext cx="443"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grpSp>
          <p:nvGrpSpPr>
            <p:cNvPr id="7" name="Group 120"/>
            <p:cNvGrpSpPr>
              <a:grpSpLocks/>
            </p:cNvGrpSpPr>
            <p:nvPr/>
          </p:nvGrpSpPr>
          <p:grpSpPr bwMode="auto">
            <a:xfrm>
              <a:off x="1476" y="450"/>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9" name="Arc 122"/>
              <p:cNvSpPr>
                <a:spLocks/>
              </p:cNvSpPr>
              <p:nvPr/>
            </p:nvSpPr>
            <p:spPr bwMode="hidden">
              <a:xfrm flipH="1">
                <a:off x="1054" y="1851"/>
                <a:ext cx="2122" cy="2304"/>
              </a:xfrm>
              <a:custGeom>
                <a:avLst/>
                <a:gdLst>
                  <a:gd name="T0" fmla="*/ 537 w 21600"/>
                  <a:gd name="T1" fmla="*/ 0 h 21602"/>
                  <a:gd name="T2" fmla="*/ 2121 w 21600"/>
                  <a:gd name="T3" fmla="*/ 2304 h 21602"/>
                  <a:gd name="T4" fmla="*/ 0 w 21600"/>
                  <a:gd name="T5" fmla="*/ 2229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 name="Arc 123"/>
              <p:cNvSpPr>
                <a:spLocks/>
              </p:cNvSpPr>
              <p:nvPr/>
            </p:nvSpPr>
            <p:spPr bwMode="hidden">
              <a:xfrm flipH="1">
                <a:off x="1266" y="1480"/>
                <a:ext cx="1244" cy="2379"/>
              </a:xfrm>
              <a:custGeom>
                <a:avLst/>
                <a:gdLst>
                  <a:gd name="T0" fmla="*/ 0 w 28940"/>
                  <a:gd name="T1" fmla="*/ 137 h 22305"/>
                  <a:gd name="T2" fmla="*/ 1244 w 28940"/>
                  <a:gd name="T3" fmla="*/ 2379 h 22305"/>
                  <a:gd name="T4" fmla="*/ 316 w 28940"/>
                  <a:gd name="T5" fmla="*/ 23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1" name="Arc 124"/>
              <p:cNvSpPr>
                <a:spLocks/>
              </p:cNvSpPr>
              <p:nvPr/>
            </p:nvSpPr>
            <p:spPr bwMode="hidden">
              <a:xfrm flipH="1">
                <a:off x="210" y="1169"/>
                <a:ext cx="2376" cy="2379"/>
              </a:xfrm>
              <a:custGeom>
                <a:avLst/>
                <a:gdLst>
                  <a:gd name="T0" fmla="*/ 0 w 34455"/>
                  <a:gd name="T1" fmla="*/ 452 h 22305"/>
                  <a:gd name="T2" fmla="*/ 2375 w 34455"/>
                  <a:gd name="T3" fmla="*/ 2379 h 22305"/>
                  <a:gd name="T4" fmla="*/ 886 w 34455"/>
                  <a:gd name="T5" fmla="*/ 23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2" name="Arc 125"/>
              <p:cNvSpPr>
                <a:spLocks/>
              </p:cNvSpPr>
              <p:nvPr/>
            </p:nvSpPr>
            <p:spPr bwMode="hidden">
              <a:xfrm>
                <a:off x="2840" y="1503"/>
                <a:ext cx="381" cy="2379"/>
              </a:xfrm>
              <a:custGeom>
                <a:avLst/>
                <a:gdLst>
                  <a:gd name="T0" fmla="*/ 0 w 34812"/>
                  <a:gd name="T1" fmla="*/ 481 h 22305"/>
                  <a:gd name="T2" fmla="*/ 381 w 34812"/>
                  <a:gd name="T3" fmla="*/ 2379 h 22305"/>
                  <a:gd name="T4" fmla="*/ 145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3" name="Arc 126"/>
              <p:cNvSpPr>
                <a:spLocks/>
              </p:cNvSpPr>
              <p:nvPr/>
            </p:nvSpPr>
            <p:spPr bwMode="hidden">
              <a:xfrm>
                <a:off x="2940" y="1492"/>
                <a:ext cx="1004" cy="2379"/>
              </a:xfrm>
              <a:custGeom>
                <a:avLst/>
                <a:gdLst>
                  <a:gd name="T0" fmla="*/ 0 w 34812"/>
                  <a:gd name="T1" fmla="*/ 481 h 22305"/>
                  <a:gd name="T2" fmla="*/ 1004 w 34812"/>
                  <a:gd name="T3" fmla="*/ 2379 h 22305"/>
                  <a:gd name="T4" fmla="*/ 381 w 34812"/>
                  <a:gd name="T5" fmla="*/ 23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4" name="Freeform 127"/>
              <p:cNvSpPr>
                <a:spLocks/>
              </p:cNvSpPr>
              <p:nvPr/>
            </p:nvSpPr>
            <p:spPr bwMode="hidden">
              <a:xfrm>
                <a:off x="3300" y="2635"/>
                <a:ext cx="485" cy="147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5" name="Freeform 128"/>
              <p:cNvSpPr>
                <a:spLocks/>
              </p:cNvSpPr>
              <p:nvPr/>
            </p:nvSpPr>
            <p:spPr bwMode="hidden">
              <a:xfrm rot="19660755" flipV="1">
                <a:off x="2547" y="2149"/>
                <a:ext cx="441" cy="83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6" name="Freeform 129"/>
              <p:cNvSpPr>
                <a:spLocks/>
              </p:cNvSpPr>
              <p:nvPr/>
            </p:nvSpPr>
            <p:spPr bwMode="hidden">
              <a:xfrm flipH="1">
                <a:off x="489" y="2503"/>
                <a:ext cx="1085"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7" name="Freeform 130"/>
              <p:cNvSpPr>
                <a:spLocks/>
              </p:cNvSpPr>
              <p:nvPr/>
            </p:nvSpPr>
            <p:spPr bwMode="hidden">
              <a:xfrm flipH="1">
                <a:off x="1000" y="893"/>
                <a:ext cx="696" cy="152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8" name="Freeform 131"/>
              <p:cNvSpPr>
                <a:spLocks/>
              </p:cNvSpPr>
              <p:nvPr/>
            </p:nvSpPr>
            <p:spPr bwMode="hidden">
              <a:xfrm>
                <a:off x="4401" y="2279"/>
                <a:ext cx="1007" cy="160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9" name="Freeform 132"/>
              <p:cNvSpPr>
                <a:spLocks/>
              </p:cNvSpPr>
              <p:nvPr/>
            </p:nvSpPr>
            <p:spPr bwMode="hidden">
              <a:xfrm>
                <a:off x="3878" y="1470"/>
                <a:ext cx="1518" cy="106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0" name="Freeform 133"/>
              <p:cNvSpPr>
                <a:spLocks/>
              </p:cNvSpPr>
              <p:nvPr/>
            </p:nvSpPr>
            <p:spPr bwMode="hidden">
              <a:xfrm>
                <a:off x="3934" y="337"/>
                <a:ext cx="664" cy="1434"/>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21" name="Freeform 134"/>
              <p:cNvSpPr>
                <a:spLocks/>
              </p:cNvSpPr>
              <p:nvPr/>
            </p:nvSpPr>
            <p:spPr bwMode="hidden">
              <a:xfrm rot="1346631" flipH="1">
                <a:off x="1702" y="1506"/>
                <a:ext cx="441" cy="83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935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935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smtClean="0"/>
            </a:lvl1pPr>
          </a:lstStyle>
          <a:p>
            <a:pPr>
              <a:defRPr/>
            </a:pPr>
            <a:fld id="{FF4B6090-B3EC-41EF-A0A5-F5F740D155D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2588943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01A601-F96D-49CD-AD84-6DED83E01AE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295772941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99E9F68-411F-4A41-BDAA-3D243C2E87D5}"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77620078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C650DB6-FB33-484E-83D4-E51E240E89EB}"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71112427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0844575A-340E-418E-A40D-EF2C4BA7C437}"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37427658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0E9CB97-97C6-4479-BD94-113073C10F9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7103886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B455F5C-6AF6-46FA-89FB-F50E76BDAFFD}"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401444028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42187361-8AE1-4D1D-A770-B15E89B5731F}"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77387455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189BE971-5C4C-4A7D-8378-D65B2EE85716}" type="slidenum">
              <a:rPr lang="en-US" altLang="en-US">
                <a:solidFill>
                  <a:srgbClr val="FFCC00"/>
                </a:solidFill>
              </a:rPr>
              <a:pPr>
                <a:defRPr/>
              </a:pPr>
              <a:t>‹#›</a:t>
            </a:fld>
            <a:endParaRPr lang="en-US" altLang="en-US">
              <a:solidFill>
                <a:srgbClr val="FFCC00"/>
              </a:solidFill>
            </a:endParaRPr>
          </a:p>
        </p:txBody>
      </p:sp>
    </p:spTree>
    <p:extLst>
      <p:ext uri="{BB962C8B-B14F-4D97-AF65-F5344CB8AC3E}">
        <p14:creationId xmlns:p14="http://schemas.microsoft.com/office/powerpoint/2010/main" val="17942088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9.xml"/><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0.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0.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1.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2.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3.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4.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5.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5.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6.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7.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18.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8.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19.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theme" Target="../theme/theme20.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9.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Pie 6"/>
          <p:cNvSpPr/>
          <p:nvPr/>
        </p:nvSpPr>
        <p:spPr>
          <a:xfrm>
            <a:off x="-815975" y="-815975"/>
            <a:ext cx="1638300" cy="1638300"/>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
        <p:nvSpPr>
          <p:cNvPr id="8" name="Oval 7"/>
          <p:cNvSpPr/>
          <p:nvPr/>
        </p:nvSpPr>
        <p:spPr>
          <a:xfrm>
            <a:off x="168275" y="20638"/>
            <a:ext cx="1703388" cy="1703387"/>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
        <p:nvSpPr>
          <p:cNvPr id="11" name="Donut 10"/>
          <p:cNvSpPr/>
          <p:nvPr/>
        </p:nvSpPr>
        <p:spPr>
          <a:xfrm rot="2315675">
            <a:off x="182881" y="1055077"/>
            <a:ext cx="112571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
        <p:nvSpPr>
          <p:cNvPr id="12" name="Rectangle 11"/>
          <p:cNvSpPr/>
          <p:nvPr/>
        </p:nvSpPr>
        <p:spPr>
          <a:xfrm>
            <a:off x="1012825" y="0"/>
            <a:ext cx="8131175"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
        <p:nvSpPr>
          <p:cNvPr id="5" name="Title Placeholder 4"/>
          <p:cNvSpPr>
            <a:spLocks noGrp="1"/>
          </p:cNvSpPr>
          <p:nvPr>
            <p:ph type="title"/>
          </p:nvPr>
        </p:nvSpPr>
        <p:spPr>
          <a:xfrm>
            <a:off x="1435100" y="274638"/>
            <a:ext cx="7499350" cy="1143000"/>
          </a:xfrm>
          <a:prstGeom prst="rect">
            <a:avLst/>
          </a:prstGeom>
        </p:spPr>
        <p:txBody>
          <a:bodyPr anchor="ctr">
            <a:normAutofit/>
          </a:bodyPr>
          <a:lstStyle>
            <a:extLst/>
          </a:lstStyle>
          <a:p>
            <a:r>
              <a:rPr lang="en-US" smtClean="0"/>
              <a:t>Click to edit Master title style</a:t>
            </a:r>
            <a:endParaRPr lang="en-US"/>
          </a:p>
        </p:txBody>
      </p:sp>
      <p:sp>
        <p:nvSpPr>
          <p:cNvPr id="1033" name="Text Placeholder 8"/>
          <p:cNvSpPr>
            <a:spLocks noGrp="1"/>
          </p:cNvSpPr>
          <p:nvPr>
            <p:ph type="body" idx="1"/>
          </p:nvPr>
        </p:nvSpPr>
        <p:spPr bwMode="auto">
          <a:xfrm>
            <a:off x="1435100" y="1447800"/>
            <a:ext cx="7499350" cy="4800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4" name="Date Placeholder 23"/>
          <p:cNvSpPr>
            <a:spLocks noGrp="1"/>
          </p:cNvSpPr>
          <p:nvPr>
            <p:ph type="dt" sz="half" idx="2"/>
          </p:nvPr>
        </p:nvSpPr>
        <p:spPr>
          <a:xfrm>
            <a:off x="3581400" y="6305550"/>
            <a:ext cx="2133600" cy="476250"/>
          </a:xfrm>
          <a:prstGeom prst="rect">
            <a:avLst/>
          </a:prstGeom>
        </p:spPr>
        <p:txBody>
          <a:bodyPr anchor="b"/>
          <a:lstStyle>
            <a:lvl1pPr algn="r" eaLnBrk="1" latinLnBrk="0" hangingPunct="1">
              <a:defRPr kumimoji="0" sz="1200">
                <a:solidFill>
                  <a:schemeClr val="bg2">
                    <a:shade val="50000"/>
                    <a:satMod val="200000"/>
                  </a:schemeClr>
                </a:solidFill>
                <a:ea typeface="ＭＳ Ｐゴシック" charset="-128"/>
              </a:defRPr>
            </a:lvl1pPr>
            <a:extLst/>
          </a:lstStyle>
          <a:p>
            <a:pPr>
              <a:defRPr/>
            </a:pPr>
            <a:endParaRPr lang="en-US"/>
          </a:p>
        </p:txBody>
      </p:sp>
      <p:sp>
        <p:nvSpPr>
          <p:cNvPr id="10" name="Footer Placeholder 9"/>
          <p:cNvSpPr>
            <a:spLocks noGrp="1"/>
          </p:cNvSpPr>
          <p:nvPr>
            <p:ph type="ftr" sz="quarter" idx="3"/>
          </p:nvPr>
        </p:nvSpPr>
        <p:spPr>
          <a:xfrm>
            <a:off x="5715000" y="6305550"/>
            <a:ext cx="2895600" cy="476250"/>
          </a:xfrm>
          <a:prstGeom prst="rect">
            <a:avLst/>
          </a:prstGeom>
        </p:spPr>
        <p:txBody>
          <a:bodyPr anchor="b"/>
          <a:lstStyle>
            <a:lvl1pPr eaLnBrk="1" latinLnBrk="0" hangingPunct="1">
              <a:defRPr kumimoji="0" sz="1200">
                <a:solidFill>
                  <a:schemeClr val="bg2">
                    <a:shade val="50000"/>
                    <a:satMod val="200000"/>
                  </a:schemeClr>
                </a:solidFill>
                <a:effectLst/>
                <a:ea typeface="ＭＳ Ｐゴシック" charset="-128"/>
              </a:defRPr>
            </a:lvl1pPr>
            <a:extLst/>
          </a:lstStyle>
          <a:p>
            <a:pPr>
              <a:defRPr/>
            </a:pPr>
            <a:endParaRPr lang="en-US"/>
          </a:p>
        </p:txBody>
      </p:sp>
      <p:sp>
        <p:nvSpPr>
          <p:cNvPr id="22" name="Slide Number Placeholder 21"/>
          <p:cNvSpPr>
            <a:spLocks noGrp="1"/>
          </p:cNvSpPr>
          <p:nvPr>
            <p:ph type="sldNum" sz="quarter" idx="4"/>
          </p:nvPr>
        </p:nvSpPr>
        <p:spPr>
          <a:xfrm>
            <a:off x="8613775" y="6305550"/>
            <a:ext cx="457200" cy="476250"/>
          </a:xfrm>
          <a:prstGeom prst="rect">
            <a:avLst/>
          </a:prstGeom>
        </p:spPr>
        <p:txBody>
          <a:bodyPr anchor="b"/>
          <a:lstStyle>
            <a:lvl1pPr algn="ctr" eaLnBrk="1" latinLnBrk="0" hangingPunct="1">
              <a:defRPr kumimoji="0" sz="1200">
                <a:solidFill>
                  <a:schemeClr val="bg2">
                    <a:shade val="50000"/>
                    <a:satMod val="200000"/>
                  </a:schemeClr>
                </a:solidFill>
                <a:effectLst/>
                <a:ea typeface="ＭＳ Ｐゴシック" charset="-128"/>
              </a:defRPr>
            </a:lvl1pPr>
            <a:extLst/>
          </a:lstStyle>
          <a:p>
            <a:pPr>
              <a:defRPr/>
            </a:pPr>
            <a:fld id="{89A6C307-41BA-45AA-9D2B-B56DAFFA87B7}" type="slidenum">
              <a:rPr lang="en-US"/>
              <a:pPr>
                <a:defRPr/>
              </a:pPr>
              <a:t>‹#›</a:t>
            </a:fld>
            <a:endParaRPr lang="en-US"/>
          </a:p>
        </p:txBody>
      </p:sp>
      <p:sp>
        <p:nvSpPr>
          <p:cNvPr id="15" name="Rectangle 14"/>
          <p:cNvSpPr/>
          <p:nvPr/>
        </p:nvSpPr>
        <p:spPr bwMode="invGray">
          <a:xfrm>
            <a:off x="1014413" y="0"/>
            <a:ext cx="73025" cy="6858000"/>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hangingPunct="1">
              <a:defRPr/>
            </a:pPr>
            <a:endParaRPr lang="en-US"/>
          </a:p>
        </p:txBody>
      </p:sp>
    </p:spTree>
  </p:cSld>
  <p:clrMap bg1="lt1" tx1="dk1" bg2="lt2" tx2="dk2" accent1="accent1" accent2="accent2" accent3="accent3" accent4="accent4" accent5="accent5" accent6="accent6" hlink="hlink" folHlink="folHlink"/>
  <p:sldLayoutIdLst>
    <p:sldLayoutId id="2147483867" r:id="rId1"/>
    <p:sldLayoutId id="2147483860" r:id="rId2"/>
    <p:sldLayoutId id="2147483868" r:id="rId3"/>
    <p:sldLayoutId id="2147483861" r:id="rId4"/>
    <p:sldLayoutId id="2147483869" r:id="rId5"/>
    <p:sldLayoutId id="2147483862" r:id="rId6"/>
    <p:sldLayoutId id="2147483870" r:id="rId7"/>
    <p:sldLayoutId id="2147483871" r:id="rId8"/>
    <p:sldLayoutId id="2147483872" r:id="rId9"/>
    <p:sldLayoutId id="2147483863" r:id="rId10"/>
    <p:sldLayoutId id="2147483864" r:id="rId11"/>
    <p:sldLayoutId id="2147483865" r:id="rId12"/>
    <p:sldLayoutId id="2147483866" r:id="rId13"/>
  </p:sldLayoutIdLst>
  <p:txStyles>
    <p:titleStyle>
      <a:lvl1pPr algn="l" rtl="0" eaLnBrk="0" fontAlgn="base" hangingPunct="0">
        <a:spcBef>
          <a:spcPct val="0"/>
        </a:spcBef>
        <a:spcAft>
          <a:spcPct val="0"/>
        </a:spcAft>
        <a:defRPr sz="4300" kern="1200">
          <a:solidFill>
            <a:srgbClr val="572314"/>
          </a:solidFill>
          <a:effectLst>
            <a:outerShdw blurRad="50000" dist="30000" dir="5400000" algn="tl" rotWithShape="0">
              <a:srgbClr val="000000">
                <a:alpha val="30000"/>
              </a:srgbClr>
            </a:outerShdw>
          </a:effectLst>
          <a:latin typeface="+mj-lt"/>
          <a:ea typeface="+mj-ea"/>
          <a:cs typeface="+mj-cs"/>
        </a:defRPr>
      </a:lvl1pPr>
      <a:lvl2pPr algn="l" rtl="0" eaLnBrk="0" fontAlgn="base" hangingPunct="0">
        <a:spcBef>
          <a:spcPct val="0"/>
        </a:spcBef>
        <a:spcAft>
          <a:spcPct val="0"/>
        </a:spcAft>
        <a:defRPr sz="4300">
          <a:solidFill>
            <a:srgbClr val="572314"/>
          </a:solidFill>
          <a:latin typeface="Gill Sans MT" pitchFamily="34" charset="0"/>
        </a:defRPr>
      </a:lvl2pPr>
      <a:lvl3pPr algn="l" rtl="0" eaLnBrk="0" fontAlgn="base" hangingPunct="0">
        <a:spcBef>
          <a:spcPct val="0"/>
        </a:spcBef>
        <a:spcAft>
          <a:spcPct val="0"/>
        </a:spcAft>
        <a:defRPr sz="4300">
          <a:solidFill>
            <a:srgbClr val="572314"/>
          </a:solidFill>
          <a:latin typeface="Gill Sans MT" pitchFamily="34" charset="0"/>
        </a:defRPr>
      </a:lvl3pPr>
      <a:lvl4pPr algn="l" rtl="0" eaLnBrk="0" fontAlgn="base" hangingPunct="0">
        <a:spcBef>
          <a:spcPct val="0"/>
        </a:spcBef>
        <a:spcAft>
          <a:spcPct val="0"/>
        </a:spcAft>
        <a:defRPr sz="4300">
          <a:solidFill>
            <a:srgbClr val="572314"/>
          </a:solidFill>
          <a:latin typeface="Gill Sans MT" pitchFamily="34" charset="0"/>
        </a:defRPr>
      </a:lvl4pPr>
      <a:lvl5pPr algn="l" rtl="0" eaLnBrk="0" fontAlgn="base" hangingPunct="0">
        <a:spcBef>
          <a:spcPct val="0"/>
        </a:spcBef>
        <a:spcAft>
          <a:spcPct val="0"/>
        </a:spcAft>
        <a:defRPr sz="4300">
          <a:solidFill>
            <a:srgbClr val="572314"/>
          </a:solidFill>
          <a:latin typeface="Gill Sans MT" pitchFamily="34" charset="0"/>
        </a:defRPr>
      </a:lvl5pPr>
      <a:lvl6pPr marL="457200" algn="l" rtl="0" fontAlgn="base">
        <a:spcBef>
          <a:spcPct val="0"/>
        </a:spcBef>
        <a:spcAft>
          <a:spcPct val="0"/>
        </a:spcAft>
        <a:defRPr sz="4300">
          <a:solidFill>
            <a:srgbClr val="572314"/>
          </a:solidFill>
          <a:latin typeface="Gill Sans MT" pitchFamily="34" charset="0"/>
        </a:defRPr>
      </a:lvl6pPr>
      <a:lvl7pPr marL="914400" algn="l" rtl="0" fontAlgn="base">
        <a:spcBef>
          <a:spcPct val="0"/>
        </a:spcBef>
        <a:spcAft>
          <a:spcPct val="0"/>
        </a:spcAft>
        <a:defRPr sz="4300">
          <a:solidFill>
            <a:srgbClr val="572314"/>
          </a:solidFill>
          <a:latin typeface="Gill Sans MT" pitchFamily="34" charset="0"/>
        </a:defRPr>
      </a:lvl7pPr>
      <a:lvl8pPr marL="1371600" algn="l" rtl="0" fontAlgn="base">
        <a:spcBef>
          <a:spcPct val="0"/>
        </a:spcBef>
        <a:spcAft>
          <a:spcPct val="0"/>
        </a:spcAft>
        <a:defRPr sz="4300">
          <a:solidFill>
            <a:srgbClr val="572314"/>
          </a:solidFill>
          <a:latin typeface="Gill Sans MT" pitchFamily="34" charset="0"/>
        </a:defRPr>
      </a:lvl8pPr>
      <a:lvl9pPr marL="1828800" algn="l" rtl="0" fontAlgn="base">
        <a:spcBef>
          <a:spcPct val="0"/>
        </a:spcBef>
        <a:spcAft>
          <a:spcPct val="0"/>
        </a:spcAft>
        <a:defRPr sz="4300">
          <a:solidFill>
            <a:srgbClr val="572314"/>
          </a:solidFill>
          <a:latin typeface="Gill Sans MT" pitchFamily="34" charset="0"/>
        </a:defRPr>
      </a:lvl9pPr>
      <a:extLst/>
    </p:titleStyle>
    <p:bodyStyle>
      <a:lvl1pPr marL="365125" indent="-282575" algn="l" rtl="0" eaLnBrk="0" fontAlgn="base" hangingPunct="0">
        <a:spcBef>
          <a:spcPts val="600"/>
        </a:spcBef>
        <a:spcAft>
          <a:spcPct val="0"/>
        </a:spcAft>
        <a:buClr>
          <a:schemeClr val="accent1"/>
        </a:buClr>
        <a:buSzPct val="80000"/>
        <a:buFont typeface="Wingdings 2" pitchFamily="18" charset="2"/>
        <a:buChar char=""/>
        <a:defRPr sz="3200" kern="1200">
          <a:solidFill>
            <a:schemeClr val="tx1"/>
          </a:solidFill>
          <a:latin typeface="+mn-lt"/>
          <a:ea typeface="+mn-ea"/>
          <a:cs typeface="+mn-cs"/>
        </a:defRPr>
      </a:lvl1pPr>
      <a:lvl2pPr marL="639763" indent="-236538" algn="l" rtl="0" eaLnBrk="0" fontAlgn="base" hangingPunct="0">
        <a:spcBef>
          <a:spcPts val="550"/>
        </a:spcBef>
        <a:spcAft>
          <a:spcPct val="0"/>
        </a:spcAft>
        <a:buClr>
          <a:schemeClr val="accent1"/>
        </a:buClr>
        <a:buFont typeface="Verdana" pitchFamily="34" charset="0"/>
        <a:buChar char="◦"/>
        <a:defRPr sz="2800" kern="1200">
          <a:solidFill>
            <a:schemeClr val="tx1"/>
          </a:solidFill>
          <a:latin typeface="+mn-lt"/>
          <a:ea typeface="+mn-ea"/>
          <a:cs typeface="+mn-cs"/>
        </a:defRPr>
      </a:lvl2pPr>
      <a:lvl3pPr marL="885825" indent="-228600" algn="l" rtl="0" eaLnBrk="0" fontAlgn="base" hangingPunct="0">
        <a:spcBef>
          <a:spcPct val="20000"/>
        </a:spcBef>
        <a:spcAft>
          <a:spcPct val="0"/>
        </a:spcAft>
        <a:buClr>
          <a:schemeClr val="accent2"/>
        </a:buClr>
        <a:buFont typeface="Wingdings 2" pitchFamily="18" charset="2"/>
        <a:buChar char=""/>
        <a:defRPr sz="2400" kern="1200">
          <a:solidFill>
            <a:schemeClr val="tx1"/>
          </a:solidFill>
          <a:latin typeface="+mn-lt"/>
          <a:ea typeface="+mn-ea"/>
          <a:cs typeface="+mn-cs"/>
        </a:defRPr>
      </a:lvl3pPr>
      <a:lvl4pPr marL="1096963" indent="-173038" algn="l" rtl="0" eaLnBrk="0" fontAlgn="base" hangingPunct="0">
        <a:spcBef>
          <a:spcPct val="20000"/>
        </a:spcBef>
        <a:spcAft>
          <a:spcPct val="0"/>
        </a:spcAft>
        <a:buClr>
          <a:srgbClr val="C32D2E"/>
        </a:buClr>
        <a:buFont typeface="Wingdings 2" pitchFamily="18" charset="2"/>
        <a:buChar char=""/>
        <a:defRPr sz="2000" kern="1200">
          <a:solidFill>
            <a:schemeClr val="tx1"/>
          </a:solidFill>
          <a:latin typeface="+mn-lt"/>
          <a:ea typeface="+mn-ea"/>
          <a:cs typeface="+mn-cs"/>
        </a:defRPr>
      </a:lvl4pPr>
      <a:lvl5pPr marL="1296988" indent="-182563" algn="l" rtl="0" eaLnBrk="0" fontAlgn="base" hangingPunct="0">
        <a:spcBef>
          <a:spcPct val="20000"/>
        </a:spcBef>
        <a:spcAft>
          <a:spcPct val="0"/>
        </a:spcAft>
        <a:buClr>
          <a:srgbClr val="84AA33"/>
        </a:buClr>
        <a:buFont typeface="Wingdings 2" pitchFamily="18" charset="2"/>
        <a:buChar char=""/>
        <a:defRPr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2522748954"/>
      </p:ext>
    </p:extLst>
  </p:cSld>
  <p:clrMap bg1="dk2" tx1="lt1" bg2="dk1" tx2="lt2" accent1="accent1" accent2="accent2" accent3="accent3" accent4="accent4" accent5="accent5" accent6="accent6" hlink="hlink" folHlink="folHlink"/>
  <p:sldLayoutIdLst>
    <p:sldLayoutId id="2147483970" r:id="rId1"/>
    <p:sldLayoutId id="2147483971" r:id="rId2"/>
    <p:sldLayoutId id="2147483972" r:id="rId3"/>
    <p:sldLayoutId id="2147483973" r:id="rId4"/>
    <p:sldLayoutId id="2147483974" r:id="rId5"/>
    <p:sldLayoutId id="2147483975" r:id="rId6"/>
    <p:sldLayoutId id="2147483976" r:id="rId7"/>
    <p:sldLayoutId id="2147483977" r:id="rId8"/>
    <p:sldLayoutId id="2147483978" r:id="rId9"/>
    <p:sldLayoutId id="2147483979" r:id="rId10"/>
    <p:sldLayoutId id="2147483980"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1771262599"/>
      </p:ext>
    </p:extLst>
  </p:cSld>
  <p:clrMap bg1="dk2" tx1="lt1" bg2="dk1" tx2="lt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2675802840"/>
      </p:ext>
    </p:extLst>
  </p:cSld>
  <p:clrMap bg1="dk2" tx1="lt1" bg2="dk1" tx2="lt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313 h 504"/>
                      <a:gd name="T2" fmla="*/ 543 w 2736"/>
                      <a:gd name="T3" fmla="*/ 104 h 504"/>
                      <a:gd name="T4" fmla="*/ 1116 w 2736"/>
                      <a:gd name="T5" fmla="*/ 15 h 504"/>
                      <a:gd name="T6" fmla="*/ 1720 w 2736"/>
                      <a:gd name="T7" fmla="*/ 15 h 504"/>
                      <a:gd name="T8" fmla="*/ 1710 w 2736"/>
                      <a:gd name="T9" fmla="*/ 64 h 504"/>
                      <a:gd name="T10" fmla="*/ 1109 w 2736"/>
                      <a:gd name="T11" fmla="*/ 64 h 504"/>
                      <a:gd name="T12" fmla="*/ 41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3 w 1769"/>
                      <a:gd name="T1" fmla="*/ 5 h 791"/>
                      <a:gd name="T2" fmla="*/ 255 w 1769"/>
                      <a:gd name="T3" fmla="*/ 34 h 791"/>
                      <a:gd name="T4" fmla="*/ 609 w 1769"/>
                      <a:gd name="T5" fmla="*/ 121 h 791"/>
                      <a:gd name="T6" fmla="*/ 848 w 1769"/>
                      <a:gd name="T7" fmla="*/ 261 h 791"/>
                      <a:gd name="T8" fmla="*/ 924 w 1769"/>
                      <a:gd name="T9" fmla="*/ 367 h 791"/>
                      <a:gd name="T10" fmla="*/ 889 w 1769"/>
                      <a:gd name="T11" fmla="*/ 475 h 791"/>
                      <a:gd name="T12" fmla="*/ 836 w 1769"/>
                      <a:gd name="T13" fmla="*/ 381 h 791"/>
                      <a:gd name="T14" fmla="*/ 731 w 1769"/>
                      <a:gd name="T15" fmla="*/ 274 h 791"/>
                      <a:gd name="T16" fmla="*/ 584 w 1769"/>
                      <a:gd name="T17" fmla="*/ 178 h 791"/>
                      <a:gd name="T18" fmla="*/ 306 w 1769"/>
                      <a:gd name="T19" fmla="*/ 92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4 h 791"/>
                      <a:gd name="T10" fmla="*/ 859 w 1769"/>
                      <a:gd name="T11" fmla="*/ 522 h 791"/>
                      <a:gd name="T12" fmla="*/ 808 w 1769"/>
                      <a:gd name="T13" fmla="*/ 419 h 791"/>
                      <a:gd name="T14" fmla="*/ 707 w 1769"/>
                      <a:gd name="T15" fmla="*/ 301 h 791"/>
                      <a:gd name="T16" fmla="*/ 564 w 1769"/>
                      <a:gd name="T17" fmla="*/ 196 h 791"/>
                      <a:gd name="T18" fmla="*/ 296 w 1769"/>
                      <a:gd name="T19" fmla="*/ 101 h 791"/>
                      <a:gd name="T20" fmla="*/ 0 w 1769"/>
                      <a:gd name="T21" fmla="*/ 50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2 w 1769"/>
                      <a:gd name="T1" fmla="*/ 5 h 791"/>
                      <a:gd name="T2" fmla="*/ 227 w 1769"/>
                      <a:gd name="T3" fmla="*/ 35 h 791"/>
                      <a:gd name="T4" fmla="*/ 542 w 1769"/>
                      <a:gd name="T5" fmla="*/ 123 h 791"/>
                      <a:gd name="T6" fmla="*/ 755 w 1769"/>
                      <a:gd name="T7" fmla="*/ 267 h 791"/>
                      <a:gd name="T8" fmla="*/ 823 w 1769"/>
                      <a:gd name="T9" fmla="*/ 376 h 791"/>
                      <a:gd name="T10" fmla="*/ 792 w 1769"/>
                      <a:gd name="T11" fmla="*/ 486 h 791"/>
                      <a:gd name="T12" fmla="*/ 745 w 1769"/>
                      <a:gd name="T13" fmla="*/ 390 h 791"/>
                      <a:gd name="T14" fmla="*/ 651 w 1769"/>
                      <a:gd name="T15" fmla="*/ 280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3 w 1769"/>
                      <a:gd name="T1" fmla="*/ 5 h 791"/>
                      <a:gd name="T2" fmla="*/ 255 w 1769"/>
                      <a:gd name="T3" fmla="*/ 33 h 791"/>
                      <a:gd name="T4" fmla="*/ 609 w 1769"/>
                      <a:gd name="T5" fmla="*/ 120 h 791"/>
                      <a:gd name="T6" fmla="*/ 848 w 1769"/>
                      <a:gd name="T7" fmla="*/ 258 h 791"/>
                      <a:gd name="T8" fmla="*/ 924 w 1769"/>
                      <a:gd name="T9" fmla="*/ 364 h 791"/>
                      <a:gd name="T10" fmla="*/ 889 w 1769"/>
                      <a:gd name="T11" fmla="*/ 471 h 791"/>
                      <a:gd name="T12" fmla="*/ 836 w 1769"/>
                      <a:gd name="T13" fmla="*/ 378 h 791"/>
                      <a:gd name="T14" fmla="*/ 731 w 1769"/>
                      <a:gd name="T15" fmla="*/ 271 h 791"/>
                      <a:gd name="T16" fmla="*/ 584 w 1769"/>
                      <a:gd name="T17" fmla="*/ 177 h 791"/>
                      <a:gd name="T18" fmla="*/ 306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5 h 791"/>
                      <a:gd name="T10" fmla="*/ 859 w 1769"/>
                      <a:gd name="T11" fmla="*/ 523 h 791"/>
                      <a:gd name="T12" fmla="*/ 808 w 1769"/>
                      <a:gd name="T13" fmla="*/ 420 h 791"/>
                      <a:gd name="T14" fmla="*/ 707 w 1769"/>
                      <a:gd name="T15" fmla="*/ 302 h 791"/>
                      <a:gd name="T16" fmla="*/ 564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313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2 w 1769"/>
                      <a:gd name="T1" fmla="*/ 5 h 791"/>
                      <a:gd name="T2" fmla="*/ 227 w 1769"/>
                      <a:gd name="T3" fmla="*/ 35 h 791"/>
                      <a:gd name="T4" fmla="*/ 542 w 1769"/>
                      <a:gd name="T5" fmla="*/ 124 h 791"/>
                      <a:gd name="T6" fmla="*/ 755 w 1769"/>
                      <a:gd name="T7" fmla="*/ 268 h 791"/>
                      <a:gd name="T8" fmla="*/ 823 w 1769"/>
                      <a:gd name="T9" fmla="*/ 377 h 791"/>
                      <a:gd name="T10" fmla="*/ 792 w 1769"/>
                      <a:gd name="T11" fmla="*/ 488 h 791"/>
                      <a:gd name="T12" fmla="*/ 745 w 1769"/>
                      <a:gd name="T13" fmla="*/ 392 h 791"/>
                      <a:gd name="T14" fmla="*/ 651 w 1769"/>
                      <a:gd name="T15" fmla="*/ 281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216 h 504"/>
                      <a:gd name="T2" fmla="*/ 390 w 2736"/>
                      <a:gd name="T3" fmla="*/ 72 h 504"/>
                      <a:gd name="T4" fmla="*/ 802 w 2736"/>
                      <a:gd name="T5" fmla="*/ 10 h 504"/>
                      <a:gd name="T6" fmla="*/ 1235 w 2736"/>
                      <a:gd name="T7" fmla="*/ 10 h 504"/>
                      <a:gd name="T8" fmla="*/ 1228 w 2736"/>
                      <a:gd name="T9" fmla="*/ 44 h 504"/>
                      <a:gd name="T10" fmla="*/ 796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84 h 504"/>
                      <a:gd name="T2" fmla="*/ 155 w 2736"/>
                      <a:gd name="T3" fmla="*/ 28 h 504"/>
                      <a:gd name="T4" fmla="*/ 318 w 2736"/>
                      <a:gd name="T5" fmla="*/ 4 h 504"/>
                      <a:gd name="T6" fmla="*/ 490 w 2736"/>
                      <a:gd name="T7" fmla="*/ 4 h 504"/>
                      <a:gd name="T8" fmla="*/ 487 w 2736"/>
                      <a:gd name="T9" fmla="*/ 17 h 504"/>
                      <a:gd name="T10" fmla="*/ 316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1 w 1769"/>
                      <a:gd name="T1" fmla="*/ 1 h 791"/>
                      <a:gd name="T2" fmla="*/ 72 w 1769"/>
                      <a:gd name="T3" fmla="*/ 9 h 791"/>
                      <a:gd name="T4" fmla="*/ 172 w 1769"/>
                      <a:gd name="T5" fmla="*/ 33 h 791"/>
                      <a:gd name="T6" fmla="*/ 240 w 1769"/>
                      <a:gd name="T7" fmla="*/ 72 h 791"/>
                      <a:gd name="T8" fmla="*/ 261 w 1769"/>
                      <a:gd name="T9" fmla="*/ 102 h 791"/>
                      <a:gd name="T10" fmla="*/ 251 w 1769"/>
                      <a:gd name="T11" fmla="*/ 131 h 791"/>
                      <a:gd name="T12" fmla="*/ 236 w 1769"/>
                      <a:gd name="T13" fmla="*/ 105 h 791"/>
                      <a:gd name="T14" fmla="*/ 207 w 1769"/>
                      <a:gd name="T15" fmla="*/ 76 h 791"/>
                      <a:gd name="T16" fmla="*/ 165 w 1769"/>
                      <a:gd name="T17" fmla="*/ 49 h 791"/>
                      <a:gd name="T18" fmla="*/ 86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217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6 h 504"/>
                      <a:gd name="T14" fmla="*/ 0 w 2736"/>
                      <a:gd name="T15" fmla="*/ 21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2 w 1769"/>
                      <a:gd name="T1" fmla="*/ 3 h 791"/>
                      <a:gd name="T2" fmla="*/ 162 w 1769"/>
                      <a:gd name="T3" fmla="*/ 24 h 791"/>
                      <a:gd name="T4" fmla="*/ 387 w 1769"/>
                      <a:gd name="T5" fmla="*/ 85 h 791"/>
                      <a:gd name="T6" fmla="*/ 538 w 1769"/>
                      <a:gd name="T7" fmla="*/ 184 h 791"/>
                      <a:gd name="T8" fmla="*/ 587 w 1769"/>
                      <a:gd name="T9" fmla="*/ 259 h 791"/>
                      <a:gd name="T10" fmla="*/ 564 w 1769"/>
                      <a:gd name="T11" fmla="*/ 335 h 791"/>
                      <a:gd name="T12" fmla="*/ 531 w 1769"/>
                      <a:gd name="T13" fmla="*/ 269 h 791"/>
                      <a:gd name="T14" fmla="*/ 464 w 1769"/>
                      <a:gd name="T15" fmla="*/ 193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214 h 504"/>
                      <a:gd name="T2" fmla="*/ 334 w 2736"/>
                      <a:gd name="T3" fmla="*/ 71 h 504"/>
                      <a:gd name="T4" fmla="*/ 687 w 2736"/>
                      <a:gd name="T5" fmla="*/ 10 h 504"/>
                      <a:gd name="T6" fmla="*/ 1059 w 2736"/>
                      <a:gd name="T7" fmla="*/ 10 h 504"/>
                      <a:gd name="T8" fmla="*/ 1053 w 2736"/>
                      <a:gd name="T9" fmla="*/ 44 h 504"/>
                      <a:gd name="T10" fmla="*/ 683 w 2736"/>
                      <a:gd name="T11" fmla="*/ 44 h 504"/>
                      <a:gd name="T12" fmla="*/ 253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216 h 504"/>
                      <a:gd name="T2" fmla="*/ 389 w 2736"/>
                      <a:gd name="T3" fmla="*/ 72 h 504"/>
                      <a:gd name="T4" fmla="*/ 800 w 2736"/>
                      <a:gd name="T5" fmla="*/ 10 h 504"/>
                      <a:gd name="T6" fmla="*/ 1232 w 2736"/>
                      <a:gd name="T7" fmla="*/ 10 h 504"/>
                      <a:gd name="T8" fmla="*/ 1225 w 2736"/>
                      <a:gd name="T9" fmla="*/ 44 h 504"/>
                      <a:gd name="T10" fmla="*/ 794 w 2736"/>
                      <a:gd name="T11" fmla="*/ 44 h 504"/>
                      <a:gd name="T12" fmla="*/ 294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216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2 w 1769"/>
                      <a:gd name="T1" fmla="*/ 3 h 791"/>
                      <a:gd name="T2" fmla="*/ 181 w 1769"/>
                      <a:gd name="T3" fmla="*/ 24 h 791"/>
                      <a:gd name="T4" fmla="*/ 432 w 1769"/>
                      <a:gd name="T5" fmla="*/ 86 h 791"/>
                      <a:gd name="T6" fmla="*/ 602 w 1769"/>
                      <a:gd name="T7" fmla="*/ 185 h 791"/>
                      <a:gd name="T8" fmla="*/ 656 w 1769"/>
                      <a:gd name="T9" fmla="*/ 261 h 791"/>
                      <a:gd name="T10" fmla="*/ 631 w 1769"/>
                      <a:gd name="T11" fmla="*/ 337 h 791"/>
                      <a:gd name="T12" fmla="*/ 594 w 1769"/>
                      <a:gd name="T13" fmla="*/ 271 h 791"/>
                      <a:gd name="T14" fmla="*/ 519 w 1769"/>
                      <a:gd name="T15" fmla="*/ 195 h 791"/>
                      <a:gd name="T16" fmla="*/ 414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1 w 1769"/>
                    <a:gd name="T1" fmla="*/ 1 h 791"/>
                    <a:gd name="T2" fmla="*/ 59 w 1769"/>
                    <a:gd name="T3" fmla="*/ 6 h 791"/>
                    <a:gd name="T4" fmla="*/ 141 w 1769"/>
                    <a:gd name="T5" fmla="*/ 23 h 791"/>
                    <a:gd name="T6" fmla="*/ 197 w 1769"/>
                    <a:gd name="T7" fmla="*/ 50 h 791"/>
                    <a:gd name="T8" fmla="*/ 214 w 1769"/>
                    <a:gd name="T9" fmla="*/ 70 h 791"/>
                    <a:gd name="T10" fmla="*/ 206 w 1769"/>
                    <a:gd name="T11" fmla="*/ 91 h 791"/>
                    <a:gd name="T12" fmla="*/ 194 w 1769"/>
                    <a:gd name="T13" fmla="*/ 73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186 h 504"/>
                      <a:gd name="T2" fmla="*/ 335 w 2736"/>
                      <a:gd name="T3" fmla="*/ 62 h 504"/>
                      <a:gd name="T4" fmla="*/ 689 w 2736"/>
                      <a:gd name="T5" fmla="*/ 9 h 504"/>
                      <a:gd name="T6" fmla="*/ 1061 w 2736"/>
                      <a:gd name="T7" fmla="*/ 9 h 504"/>
                      <a:gd name="T8" fmla="*/ 1055 w 2736"/>
                      <a:gd name="T9" fmla="*/ 38 h 504"/>
                      <a:gd name="T10" fmla="*/ 684 w 2736"/>
                      <a:gd name="T11" fmla="*/ 38 h 504"/>
                      <a:gd name="T12" fmla="*/ 254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2 w 1769"/>
                      <a:gd name="T1" fmla="*/ 3 h 791"/>
                      <a:gd name="T2" fmla="*/ 156 w 1769"/>
                      <a:gd name="T3" fmla="*/ 20 h 791"/>
                      <a:gd name="T4" fmla="*/ 372 w 1769"/>
                      <a:gd name="T5" fmla="*/ 73 h 791"/>
                      <a:gd name="T6" fmla="*/ 518 w 1769"/>
                      <a:gd name="T7" fmla="*/ 157 h 791"/>
                      <a:gd name="T8" fmla="*/ 565 w 1769"/>
                      <a:gd name="T9" fmla="*/ 222 h 791"/>
                      <a:gd name="T10" fmla="*/ 543 w 1769"/>
                      <a:gd name="T11" fmla="*/ 287 h 791"/>
                      <a:gd name="T12" fmla="*/ 511 w 1769"/>
                      <a:gd name="T13" fmla="*/ 230 h 791"/>
                      <a:gd name="T14" fmla="*/ 447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270 h 504"/>
                      <a:gd name="T2" fmla="*/ 364 w 2736"/>
                      <a:gd name="T3" fmla="*/ 90 h 504"/>
                      <a:gd name="T4" fmla="*/ 749 w 2736"/>
                      <a:gd name="T5" fmla="*/ 13 h 504"/>
                      <a:gd name="T6" fmla="*/ 1154 w 2736"/>
                      <a:gd name="T7" fmla="*/ 13 h 504"/>
                      <a:gd name="T8" fmla="*/ 1147 w 2736"/>
                      <a:gd name="T9" fmla="*/ 55 h 504"/>
                      <a:gd name="T10" fmla="*/ 744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2 w 1769"/>
                      <a:gd name="T1" fmla="*/ 4 h 791"/>
                      <a:gd name="T2" fmla="*/ 170 w 1769"/>
                      <a:gd name="T3" fmla="*/ 30 h 791"/>
                      <a:gd name="T4" fmla="*/ 405 w 1769"/>
                      <a:gd name="T5" fmla="*/ 107 h 791"/>
                      <a:gd name="T6" fmla="*/ 564 w 1769"/>
                      <a:gd name="T7" fmla="*/ 230 h 791"/>
                      <a:gd name="T8" fmla="*/ 614 w 1769"/>
                      <a:gd name="T9" fmla="*/ 325 h 791"/>
                      <a:gd name="T10" fmla="*/ 591 w 1769"/>
                      <a:gd name="T11" fmla="*/ 420 h 791"/>
                      <a:gd name="T12" fmla="*/ 556 w 1769"/>
                      <a:gd name="T13" fmla="*/ 337 h 791"/>
                      <a:gd name="T14" fmla="*/ 486 w 1769"/>
                      <a:gd name="T15" fmla="*/ 242 h 791"/>
                      <a:gd name="T16" fmla="*/ 388 w 1769"/>
                      <a:gd name="T17" fmla="*/ 158 h 791"/>
                      <a:gd name="T18" fmla="*/ 203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87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1 w 1769"/>
                      <a:gd name="T1" fmla="*/ 1 h 791"/>
                      <a:gd name="T2" fmla="*/ 140 w 1769"/>
                      <a:gd name="T3" fmla="*/ 9 h 791"/>
                      <a:gd name="T4" fmla="*/ 334 w 1769"/>
                      <a:gd name="T5" fmla="*/ 34 h 791"/>
                      <a:gd name="T6" fmla="*/ 465 w 1769"/>
                      <a:gd name="T7" fmla="*/ 73 h 791"/>
                      <a:gd name="T8" fmla="*/ 507 w 1769"/>
                      <a:gd name="T9" fmla="*/ 102 h 791"/>
                      <a:gd name="T10" fmla="*/ 488 w 1769"/>
                      <a:gd name="T11" fmla="*/ 132 h 791"/>
                      <a:gd name="T12" fmla="*/ 459 w 1769"/>
                      <a:gd name="T13" fmla="*/ 106 h 791"/>
                      <a:gd name="T14" fmla="*/ 401 w 1769"/>
                      <a:gd name="T15" fmla="*/ 76 h 791"/>
                      <a:gd name="T16" fmla="*/ 320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313 h 504"/>
                      <a:gd name="T2" fmla="*/ 503 w 2736"/>
                      <a:gd name="T3" fmla="*/ 104 h 504"/>
                      <a:gd name="T4" fmla="*/ 1035 w 2736"/>
                      <a:gd name="T5" fmla="*/ 15 h 504"/>
                      <a:gd name="T6" fmla="*/ 1594 w 2736"/>
                      <a:gd name="T7" fmla="*/ 15 h 504"/>
                      <a:gd name="T8" fmla="*/ 1585 w 2736"/>
                      <a:gd name="T9" fmla="*/ 64 h 504"/>
                      <a:gd name="T10" fmla="*/ 1028 w 2736"/>
                      <a:gd name="T11" fmla="*/ 64 h 504"/>
                      <a:gd name="T12" fmla="*/ 38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2 w 1769"/>
                      <a:gd name="T1" fmla="*/ 5 h 791"/>
                      <a:gd name="T2" fmla="*/ 234 w 1769"/>
                      <a:gd name="T3" fmla="*/ 35 h 791"/>
                      <a:gd name="T4" fmla="*/ 559 w 1769"/>
                      <a:gd name="T5" fmla="*/ 124 h 791"/>
                      <a:gd name="T6" fmla="*/ 778 w 1769"/>
                      <a:gd name="T7" fmla="*/ 267 h 791"/>
                      <a:gd name="T8" fmla="*/ 848 w 1769"/>
                      <a:gd name="T9" fmla="*/ 376 h 791"/>
                      <a:gd name="T10" fmla="*/ 815 w 1769"/>
                      <a:gd name="T11" fmla="*/ 487 h 791"/>
                      <a:gd name="T12" fmla="*/ 767 w 1769"/>
                      <a:gd name="T13" fmla="*/ 391 h 791"/>
                      <a:gd name="T14" fmla="*/ 671 w 1769"/>
                      <a:gd name="T15" fmla="*/ 281 h 791"/>
                      <a:gd name="T16" fmla="*/ 535 w 1769"/>
                      <a:gd name="T17" fmla="*/ 183 h 791"/>
                      <a:gd name="T18" fmla="*/ 280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302 h 504"/>
                      <a:gd name="T2" fmla="*/ 541 w 2736"/>
                      <a:gd name="T3" fmla="*/ 101 h 504"/>
                      <a:gd name="T4" fmla="*/ 1111 w 2736"/>
                      <a:gd name="T5" fmla="*/ 14 h 504"/>
                      <a:gd name="T6" fmla="*/ 1712 w 2736"/>
                      <a:gd name="T7" fmla="*/ 14 h 504"/>
                      <a:gd name="T8" fmla="*/ 1702 w 2736"/>
                      <a:gd name="T9" fmla="*/ 62 h 504"/>
                      <a:gd name="T10" fmla="*/ 1104 w 2736"/>
                      <a:gd name="T11" fmla="*/ 62 h 504"/>
                      <a:gd name="T12" fmla="*/ 409 w 2736"/>
                      <a:gd name="T13" fmla="*/ 175 h 504"/>
                      <a:gd name="T14" fmla="*/ 0 w 2736"/>
                      <a:gd name="T15" fmla="*/ 30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3 w 1769"/>
                      <a:gd name="T1" fmla="*/ 5 h 791"/>
                      <a:gd name="T2" fmla="*/ 251 w 1769"/>
                      <a:gd name="T3" fmla="*/ 33 h 791"/>
                      <a:gd name="T4" fmla="*/ 600 w 1769"/>
                      <a:gd name="T5" fmla="*/ 119 h 791"/>
                      <a:gd name="T6" fmla="*/ 835 w 1769"/>
                      <a:gd name="T7" fmla="*/ 257 h 791"/>
                      <a:gd name="T8" fmla="*/ 910 w 1769"/>
                      <a:gd name="T9" fmla="*/ 363 h 791"/>
                      <a:gd name="T10" fmla="*/ 876 w 1769"/>
                      <a:gd name="T11" fmla="*/ 469 h 791"/>
                      <a:gd name="T12" fmla="*/ 824 w 1769"/>
                      <a:gd name="T13" fmla="*/ 376 h 791"/>
                      <a:gd name="T14" fmla="*/ 720 w 1769"/>
                      <a:gd name="T15" fmla="*/ 270 h 791"/>
                      <a:gd name="T16" fmla="*/ 575 w 1769"/>
                      <a:gd name="T17" fmla="*/ 176 h 791"/>
                      <a:gd name="T18" fmla="*/ 301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8 h 791"/>
                      <a:gd name="T10" fmla="*/ 883 w 1769"/>
                      <a:gd name="T11" fmla="*/ 489 h 791"/>
                      <a:gd name="T12" fmla="*/ 831 w 1769"/>
                      <a:gd name="T13" fmla="*/ 392 h 791"/>
                      <a:gd name="T14" fmla="*/ 726 w 1769"/>
                      <a:gd name="T15" fmla="*/ 282 h 791"/>
                      <a:gd name="T16" fmla="*/ 580 w 1769"/>
                      <a:gd name="T17" fmla="*/ 184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244 h 504"/>
                      <a:gd name="T2" fmla="*/ 505 w 2736"/>
                      <a:gd name="T3" fmla="*/ 81 h 504"/>
                      <a:gd name="T4" fmla="*/ 1039 w 2736"/>
                      <a:gd name="T5" fmla="*/ 12 h 504"/>
                      <a:gd name="T6" fmla="*/ 1600 w 2736"/>
                      <a:gd name="T7" fmla="*/ 12 h 504"/>
                      <a:gd name="T8" fmla="*/ 1591 w 2736"/>
                      <a:gd name="T9" fmla="*/ 50 h 504"/>
                      <a:gd name="T10" fmla="*/ 1032 w 2736"/>
                      <a:gd name="T11" fmla="*/ 50 h 504"/>
                      <a:gd name="T12" fmla="*/ 382 w 2736"/>
                      <a:gd name="T13" fmla="*/ 141 h 504"/>
                      <a:gd name="T14" fmla="*/ 0 w 2736"/>
                      <a:gd name="T15" fmla="*/ 2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2 w 1769"/>
                      <a:gd name="T1" fmla="*/ 4 h 791"/>
                      <a:gd name="T2" fmla="*/ 236 w 1769"/>
                      <a:gd name="T3" fmla="*/ 27 h 791"/>
                      <a:gd name="T4" fmla="*/ 562 w 1769"/>
                      <a:gd name="T5" fmla="*/ 98 h 791"/>
                      <a:gd name="T6" fmla="*/ 783 w 1769"/>
                      <a:gd name="T7" fmla="*/ 211 h 791"/>
                      <a:gd name="T8" fmla="*/ 854 w 1769"/>
                      <a:gd name="T9" fmla="*/ 297 h 791"/>
                      <a:gd name="T10" fmla="*/ 821 w 1769"/>
                      <a:gd name="T11" fmla="*/ 384 h 791"/>
                      <a:gd name="T12" fmla="*/ 772 w 1769"/>
                      <a:gd name="T13" fmla="*/ 308 h 791"/>
                      <a:gd name="T14" fmla="*/ 675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247 h 504"/>
                      <a:gd name="T2" fmla="*/ 464 w 2736"/>
                      <a:gd name="T3" fmla="*/ 82 h 504"/>
                      <a:gd name="T4" fmla="*/ 954 w 2736"/>
                      <a:gd name="T5" fmla="*/ 12 h 504"/>
                      <a:gd name="T6" fmla="*/ 1469 w 2736"/>
                      <a:gd name="T7" fmla="*/ 12 h 504"/>
                      <a:gd name="T8" fmla="*/ 1460 w 2736"/>
                      <a:gd name="T9" fmla="*/ 50 h 504"/>
                      <a:gd name="T10" fmla="*/ 947 w 2736"/>
                      <a:gd name="T11" fmla="*/ 50 h 504"/>
                      <a:gd name="T12" fmla="*/ 351 w 2736"/>
                      <a:gd name="T13" fmla="*/ 143 h 504"/>
                      <a:gd name="T14" fmla="*/ 0 w 2736"/>
                      <a:gd name="T15" fmla="*/ 2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2 w 1769"/>
                      <a:gd name="T1" fmla="*/ 4 h 791"/>
                      <a:gd name="T2" fmla="*/ 216 w 1769"/>
                      <a:gd name="T3" fmla="*/ 27 h 791"/>
                      <a:gd name="T4" fmla="*/ 516 w 1769"/>
                      <a:gd name="T5" fmla="*/ 98 h 791"/>
                      <a:gd name="T6" fmla="*/ 719 w 1769"/>
                      <a:gd name="T7" fmla="*/ 211 h 791"/>
                      <a:gd name="T8" fmla="*/ 783 w 1769"/>
                      <a:gd name="T9" fmla="*/ 297 h 791"/>
                      <a:gd name="T10" fmla="*/ 753 w 1769"/>
                      <a:gd name="T11" fmla="*/ 384 h 791"/>
                      <a:gd name="T12" fmla="*/ 709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186 h 504"/>
                      <a:gd name="T2" fmla="*/ 453 w 2736"/>
                      <a:gd name="T3" fmla="*/ 62 h 504"/>
                      <a:gd name="T4" fmla="*/ 931 w 2736"/>
                      <a:gd name="T5" fmla="*/ 9 h 504"/>
                      <a:gd name="T6" fmla="*/ 1435 w 2736"/>
                      <a:gd name="T7" fmla="*/ 9 h 504"/>
                      <a:gd name="T8" fmla="*/ 1427 w 2736"/>
                      <a:gd name="T9" fmla="*/ 38 h 504"/>
                      <a:gd name="T10" fmla="*/ 925 w 2736"/>
                      <a:gd name="T11" fmla="*/ 38 h 504"/>
                      <a:gd name="T12" fmla="*/ 343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2 w 1769"/>
                      <a:gd name="T1" fmla="*/ 3 h 791"/>
                      <a:gd name="T2" fmla="*/ 211 w 1769"/>
                      <a:gd name="T3" fmla="*/ 21 h 791"/>
                      <a:gd name="T4" fmla="*/ 504 w 1769"/>
                      <a:gd name="T5" fmla="*/ 74 h 791"/>
                      <a:gd name="T6" fmla="*/ 701 w 1769"/>
                      <a:gd name="T7" fmla="*/ 161 h 791"/>
                      <a:gd name="T8" fmla="*/ 764 w 1769"/>
                      <a:gd name="T9" fmla="*/ 226 h 791"/>
                      <a:gd name="T10" fmla="*/ 735 w 1769"/>
                      <a:gd name="T11" fmla="*/ 293 h 791"/>
                      <a:gd name="T12" fmla="*/ 692 w 1769"/>
                      <a:gd name="T13" fmla="*/ 235 h 791"/>
                      <a:gd name="T14" fmla="*/ 605 w 1769"/>
                      <a:gd name="T15" fmla="*/ 169 h 791"/>
                      <a:gd name="T16" fmla="*/ 483 w 1769"/>
                      <a:gd name="T17" fmla="*/ 110 h 791"/>
                      <a:gd name="T18" fmla="*/ 253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8 w 21600"/>
                  <a:gd name="T1" fmla="*/ 0 h 21602"/>
                  <a:gd name="T2" fmla="*/ 32 w 21600"/>
                  <a:gd name="T3" fmla="*/ 38 h 21602"/>
                  <a:gd name="T4" fmla="*/ 0 w 21600"/>
                  <a:gd name="T5" fmla="*/ 37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28 w 36729"/>
                  <a:gd name="T1" fmla="*/ 14 h 21600"/>
                  <a:gd name="T2" fmla="*/ 0 w 36729"/>
                  <a:gd name="T3" fmla="*/ 17 h 21600"/>
                  <a:gd name="T4" fmla="*/ 13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2 h 22305"/>
                  <a:gd name="T2" fmla="*/ 8 w 28940"/>
                  <a:gd name="T3" fmla="*/ 39 h 22305"/>
                  <a:gd name="T4" fmla="*/ 2 w 28940"/>
                  <a:gd name="T5" fmla="*/ 38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3 h 22305"/>
                  <a:gd name="T2" fmla="*/ 21 w 30473"/>
                  <a:gd name="T3" fmla="*/ 39 h 22305"/>
                  <a:gd name="T4" fmla="*/ 6 w 30473"/>
                  <a:gd name="T5" fmla="*/ 38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7 h 22305"/>
                  <a:gd name="T2" fmla="*/ 25 w 34455"/>
                  <a:gd name="T3" fmla="*/ 39 h 22305"/>
                  <a:gd name="T4" fmla="*/ 9 w 34455"/>
                  <a:gd name="T5" fmla="*/ 38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8 h 22305"/>
                  <a:gd name="T2" fmla="*/ 1 w 34812"/>
                  <a:gd name="T3" fmla="*/ 39 h 22305"/>
                  <a:gd name="T4" fmla="*/ 0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8 h 22305"/>
                  <a:gd name="T2" fmla="*/ 4 w 34812"/>
                  <a:gd name="T3" fmla="*/ 39 h 22305"/>
                  <a:gd name="T4" fmla="*/ 2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8 h 22305"/>
                  <a:gd name="T2" fmla="*/ 9 w 34812"/>
                  <a:gd name="T3" fmla="*/ 39 h 22305"/>
                  <a:gd name="T4" fmla="*/ 3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16 h 2368"/>
                  <a:gd name="T2" fmla="*/ 58 w 776"/>
                  <a:gd name="T3" fmla="*/ 4 h 2368"/>
                  <a:gd name="T4" fmla="*/ 23 w 776"/>
                  <a:gd name="T5" fmla="*/ 39 h 2368"/>
                  <a:gd name="T6" fmla="*/ 82 w 776"/>
                  <a:gd name="T7" fmla="*/ 39 h 2368"/>
                  <a:gd name="T8" fmla="*/ 47 w 776"/>
                  <a:gd name="T9" fmla="*/ 74 h 2368"/>
                  <a:gd name="T10" fmla="*/ 94 w 776"/>
                  <a:gd name="T11" fmla="*/ 86 h 2368"/>
                  <a:gd name="T12" fmla="*/ 70 w 776"/>
                  <a:gd name="T13" fmla="*/ 110 h 2368"/>
                  <a:gd name="T14" fmla="*/ 117 w 776"/>
                  <a:gd name="T15" fmla="*/ 121 h 2368"/>
                  <a:gd name="T16" fmla="*/ 94 w 776"/>
                  <a:gd name="T17" fmla="*/ 145 h 2368"/>
                  <a:gd name="T18" fmla="*/ 129 w 776"/>
                  <a:gd name="T19" fmla="*/ 157 h 2368"/>
                  <a:gd name="T20" fmla="*/ 117 w 776"/>
                  <a:gd name="T21" fmla="*/ 180 h 2368"/>
                  <a:gd name="T22" fmla="*/ 140 w 776"/>
                  <a:gd name="T23" fmla="*/ 204 h 2368"/>
                  <a:gd name="T24" fmla="*/ 140 w 776"/>
                  <a:gd name="T25" fmla="*/ 227 h 2368"/>
                  <a:gd name="T26" fmla="*/ 164 w 776"/>
                  <a:gd name="T27" fmla="*/ 263 h 2368"/>
                  <a:gd name="T28" fmla="*/ 152 w 776"/>
                  <a:gd name="T29" fmla="*/ 298 h 2368"/>
                  <a:gd name="T30" fmla="*/ 175 w 776"/>
                  <a:gd name="T31" fmla="*/ 321 h 2368"/>
                  <a:gd name="T32" fmla="*/ 164 w 776"/>
                  <a:gd name="T33" fmla="*/ 357 h 2368"/>
                  <a:gd name="T34" fmla="*/ 175 w 776"/>
                  <a:gd name="T35" fmla="*/ 392 h 2368"/>
                  <a:gd name="T36" fmla="*/ 164 w 776"/>
                  <a:gd name="T37" fmla="*/ 415 h 2368"/>
                  <a:gd name="T38" fmla="*/ 187 w 776"/>
                  <a:gd name="T39" fmla="*/ 451 h 2368"/>
                  <a:gd name="T40" fmla="*/ 175 w 776"/>
                  <a:gd name="T41" fmla="*/ 486 h 2368"/>
                  <a:gd name="T42" fmla="*/ 187 w 776"/>
                  <a:gd name="T43" fmla="*/ 533 h 2368"/>
                  <a:gd name="T44" fmla="*/ 175 w 776"/>
                  <a:gd name="T45" fmla="*/ 545 h 2368"/>
                  <a:gd name="T46" fmla="*/ 187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8 h 2368"/>
                  <a:gd name="T16" fmla="*/ 85 w 776"/>
                  <a:gd name="T17" fmla="*/ 82 h 2368"/>
                  <a:gd name="T18" fmla="*/ 117 w 776"/>
                  <a:gd name="T19" fmla="*/ 88 h 2368"/>
                  <a:gd name="T20" fmla="*/ 106 w 776"/>
                  <a:gd name="T21" fmla="*/ 102 h 2368"/>
                  <a:gd name="T22" fmla="*/ 128 w 776"/>
                  <a:gd name="T23" fmla="*/ 115 h 2368"/>
                  <a:gd name="T24" fmla="*/ 128 w 776"/>
                  <a:gd name="T25" fmla="*/ 128 h 2368"/>
                  <a:gd name="T26" fmla="*/ 149 w 776"/>
                  <a:gd name="T27" fmla="*/ 148 h 2368"/>
                  <a:gd name="T28" fmla="*/ 138 w 776"/>
                  <a:gd name="T29" fmla="*/ 168 h 2368"/>
                  <a:gd name="T30" fmla="*/ 160 w 776"/>
                  <a:gd name="T31" fmla="*/ 181 h 2368"/>
                  <a:gd name="T32" fmla="*/ 149 w 776"/>
                  <a:gd name="T33" fmla="*/ 201 h 2368"/>
                  <a:gd name="T34" fmla="*/ 160 w 776"/>
                  <a:gd name="T35" fmla="*/ 221 h 2368"/>
                  <a:gd name="T36" fmla="*/ 149 w 776"/>
                  <a:gd name="T37" fmla="*/ 234 h 2368"/>
                  <a:gd name="T38" fmla="*/ 170 w 776"/>
                  <a:gd name="T39" fmla="*/ 254 h 2368"/>
                  <a:gd name="T40" fmla="*/ 160 w 776"/>
                  <a:gd name="T41" fmla="*/ 274 h 2368"/>
                  <a:gd name="T42" fmla="*/ 170 w 776"/>
                  <a:gd name="T43" fmla="*/ 300 h 2368"/>
                  <a:gd name="T44" fmla="*/ 160 w 776"/>
                  <a:gd name="T45" fmla="*/ 307 h 2368"/>
                  <a:gd name="T46" fmla="*/ 170 w 776"/>
                  <a:gd name="T47" fmla="*/ 32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11 h 22305"/>
                  <a:gd name="T2" fmla="*/ 27 w 36830"/>
                  <a:gd name="T3" fmla="*/ 39 h 22305"/>
                  <a:gd name="T4" fmla="*/ 11 w 36830"/>
                  <a:gd name="T5" fmla="*/ 38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18 h 21600"/>
                  <a:gd name="T2" fmla="*/ 16 w 31881"/>
                  <a:gd name="T3" fmla="*/ 8 h 21600"/>
                  <a:gd name="T4" fmla="*/ 9 w 31881"/>
                  <a:gd name="T5" fmla="*/ 38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8 h 21600"/>
                  <a:gd name="T2" fmla="*/ 3 w 31146"/>
                  <a:gd name="T3" fmla="*/ 17 h 21600"/>
                  <a:gd name="T4" fmla="*/ 1 w 31146"/>
                  <a:gd name="T5" fmla="*/ 38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16 h 2368"/>
                  <a:gd name="T2" fmla="*/ 132 w 776"/>
                  <a:gd name="T3" fmla="*/ 4 h 2368"/>
                  <a:gd name="T4" fmla="*/ 53 w 776"/>
                  <a:gd name="T5" fmla="*/ 40 h 2368"/>
                  <a:gd name="T6" fmla="*/ 184 w 776"/>
                  <a:gd name="T7" fmla="*/ 40 h 2368"/>
                  <a:gd name="T8" fmla="*/ 105 w 776"/>
                  <a:gd name="T9" fmla="*/ 77 h 2368"/>
                  <a:gd name="T10" fmla="*/ 211 w 776"/>
                  <a:gd name="T11" fmla="*/ 89 h 2368"/>
                  <a:gd name="T12" fmla="*/ 158 w 776"/>
                  <a:gd name="T13" fmla="*/ 113 h 2368"/>
                  <a:gd name="T14" fmla="*/ 264 w 776"/>
                  <a:gd name="T15" fmla="*/ 125 h 2368"/>
                  <a:gd name="T16" fmla="*/ 211 w 776"/>
                  <a:gd name="T17" fmla="*/ 150 h 2368"/>
                  <a:gd name="T18" fmla="*/ 290 w 776"/>
                  <a:gd name="T19" fmla="*/ 162 h 2368"/>
                  <a:gd name="T20" fmla="*/ 264 w 776"/>
                  <a:gd name="T21" fmla="*/ 186 h 2368"/>
                  <a:gd name="T22" fmla="*/ 316 w 776"/>
                  <a:gd name="T23" fmla="*/ 210 h 2368"/>
                  <a:gd name="T24" fmla="*/ 316 w 776"/>
                  <a:gd name="T25" fmla="*/ 234 h 2368"/>
                  <a:gd name="T26" fmla="*/ 369 w 776"/>
                  <a:gd name="T27" fmla="*/ 271 h 2368"/>
                  <a:gd name="T28" fmla="*/ 343 w 776"/>
                  <a:gd name="T29" fmla="*/ 307 h 2368"/>
                  <a:gd name="T30" fmla="*/ 395 w 776"/>
                  <a:gd name="T31" fmla="*/ 331 h 2368"/>
                  <a:gd name="T32" fmla="*/ 369 w 776"/>
                  <a:gd name="T33" fmla="*/ 368 h 2368"/>
                  <a:gd name="T34" fmla="*/ 395 w 776"/>
                  <a:gd name="T35" fmla="*/ 404 h 2368"/>
                  <a:gd name="T36" fmla="*/ 369 w 776"/>
                  <a:gd name="T37" fmla="*/ 428 h 2368"/>
                  <a:gd name="T38" fmla="*/ 422 w 776"/>
                  <a:gd name="T39" fmla="*/ 465 h 2368"/>
                  <a:gd name="T40" fmla="*/ 395 w 776"/>
                  <a:gd name="T41" fmla="*/ 501 h 2368"/>
                  <a:gd name="T42" fmla="*/ 422 w 776"/>
                  <a:gd name="T43" fmla="*/ 550 h 2368"/>
                  <a:gd name="T44" fmla="*/ 395 w 776"/>
                  <a:gd name="T45" fmla="*/ 562 h 2368"/>
                  <a:gd name="T46" fmla="*/ 422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49 h 2368"/>
                  <a:gd name="T18" fmla="*/ 186 w 776"/>
                  <a:gd name="T19" fmla="*/ 161 h 2368"/>
                  <a:gd name="T20" fmla="*/ 169 w 776"/>
                  <a:gd name="T21" fmla="*/ 186 h 2368"/>
                  <a:gd name="T22" fmla="*/ 203 w 776"/>
                  <a:gd name="T23" fmla="*/ 210 h 2368"/>
                  <a:gd name="T24" fmla="*/ 203 w 776"/>
                  <a:gd name="T25" fmla="*/ 234 h 2368"/>
                  <a:gd name="T26" fmla="*/ 236 w 776"/>
                  <a:gd name="T27" fmla="*/ 270 h 2368"/>
                  <a:gd name="T28" fmla="*/ 220 w 776"/>
                  <a:gd name="T29" fmla="*/ 307 h 2368"/>
                  <a:gd name="T30" fmla="*/ 253 w 776"/>
                  <a:gd name="T31" fmla="*/ 331 h 2368"/>
                  <a:gd name="T32" fmla="*/ 236 w 776"/>
                  <a:gd name="T33" fmla="*/ 367 h 2368"/>
                  <a:gd name="T34" fmla="*/ 253 w 776"/>
                  <a:gd name="T35" fmla="*/ 403 h 2368"/>
                  <a:gd name="T36" fmla="*/ 236 w 776"/>
                  <a:gd name="T37" fmla="*/ 428 h 2368"/>
                  <a:gd name="T38" fmla="*/ 270 w 776"/>
                  <a:gd name="T39" fmla="*/ 464 h 2368"/>
                  <a:gd name="T40" fmla="*/ 253 w 776"/>
                  <a:gd name="T41" fmla="*/ 500 h 2368"/>
                  <a:gd name="T42" fmla="*/ 270 w 776"/>
                  <a:gd name="T43" fmla="*/ 549 h 2368"/>
                  <a:gd name="T44" fmla="*/ 253 w 776"/>
                  <a:gd name="T45" fmla="*/ 561 h 2368"/>
                  <a:gd name="T46" fmla="*/ 270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11 h 2368"/>
                  <a:gd name="T2" fmla="*/ 184 w 776"/>
                  <a:gd name="T3" fmla="*/ 3 h 2368"/>
                  <a:gd name="T4" fmla="*/ 73 w 776"/>
                  <a:gd name="T5" fmla="*/ 28 h 2368"/>
                  <a:gd name="T6" fmla="*/ 257 w 776"/>
                  <a:gd name="T7" fmla="*/ 28 h 2368"/>
                  <a:gd name="T8" fmla="*/ 147 w 776"/>
                  <a:gd name="T9" fmla="*/ 54 h 2368"/>
                  <a:gd name="T10" fmla="*/ 294 w 776"/>
                  <a:gd name="T11" fmla="*/ 62 h 2368"/>
                  <a:gd name="T12" fmla="*/ 220 w 776"/>
                  <a:gd name="T13" fmla="*/ 79 h 2368"/>
                  <a:gd name="T14" fmla="*/ 367 w 776"/>
                  <a:gd name="T15" fmla="*/ 88 h 2368"/>
                  <a:gd name="T16" fmla="*/ 294 w 776"/>
                  <a:gd name="T17" fmla="*/ 104 h 2368"/>
                  <a:gd name="T18" fmla="*/ 404 w 776"/>
                  <a:gd name="T19" fmla="*/ 113 h 2368"/>
                  <a:gd name="T20" fmla="*/ 367 w 776"/>
                  <a:gd name="T21" fmla="*/ 130 h 2368"/>
                  <a:gd name="T22" fmla="*/ 441 w 776"/>
                  <a:gd name="T23" fmla="*/ 147 h 2368"/>
                  <a:gd name="T24" fmla="*/ 441 w 776"/>
                  <a:gd name="T25" fmla="*/ 164 h 2368"/>
                  <a:gd name="T26" fmla="*/ 514 w 776"/>
                  <a:gd name="T27" fmla="*/ 189 h 2368"/>
                  <a:gd name="T28" fmla="*/ 478 w 776"/>
                  <a:gd name="T29" fmla="*/ 215 h 2368"/>
                  <a:gd name="T30" fmla="*/ 551 w 776"/>
                  <a:gd name="T31" fmla="*/ 232 h 2368"/>
                  <a:gd name="T32" fmla="*/ 514 w 776"/>
                  <a:gd name="T33" fmla="*/ 257 h 2368"/>
                  <a:gd name="T34" fmla="*/ 551 w 776"/>
                  <a:gd name="T35" fmla="*/ 282 h 2368"/>
                  <a:gd name="T36" fmla="*/ 514 w 776"/>
                  <a:gd name="T37" fmla="*/ 299 h 2368"/>
                  <a:gd name="T38" fmla="*/ 588 w 776"/>
                  <a:gd name="T39" fmla="*/ 325 h 2368"/>
                  <a:gd name="T40" fmla="*/ 551 w 776"/>
                  <a:gd name="T41" fmla="*/ 350 h 2368"/>
                  <a:gd name="T42" fmla="*/ 588 w 776"/>
                  <a:gd name="T43" fmla="*/ 384 h 2368"/>
                  <a:gd name="T44" fmla="*/ 551 w 776"/>
                  <a:gd name="T45" fmla="*/ 393 h 2368"/>
                  <a:gd name="T46" fmla="*/ 588 w 776"/>
                  <a:gd name="T47" fmla="*/ 41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3 h 2368"/>
                  <a:gd name="T12" fmla="*/ 96 w 776"/>
                  <a:gd name="T13" fmla="*/ 106 h 2368"/>
                  <a:gd name="T14" fmla="*/ 161 w 776"/>
                  <a:gd name="T15" fmla="*/ 118 h 2368"/>
                  <a:gd name="T16" fmla="*/ 129 w 776"/>
                  <a:gd name="T17" fmla="*/ 140 h 2368"/>
                  <a:gd name="T18" fmla="*/ 177 w 776"/>
                  <a:gd name="T19" fmla="*/ 152 h 2368"/>
                  <a:gd name="T20" fmla="*/ 161 w 776"/>
                  <a:gd name="T21" fmla="*/ 174 h 2368"/>
                  <a:gd name="T22" fmla="*/ 193 w 776"/>
                  <a:gd name="T23" fmla="*/ 197 h 2368"/>
                  <a:gd name="T24" fmla="*/ 193 w 776"/>
                  <a:gd name="T25" fmla="*/ 220 h 2368"/>
                  <a:gd name="T26" fmla="*/ 225 w 776"/>
                  <a:gd name="T27" fmla="*/ 254 h 2368"/>
                  <a:gd name="T28" fmla="*/ 209 w 776"/>
                  <a:gd name="T29" fmla="*/ 288 h 2368"/>
                  <a:gd name="T30" fmla="*/ 241 w 776"/>
                  <a:gd name="T31" fmla="*/ 311 h 2368"/>
                  <a:gd name="T32" fmla="*/ 225 w 776"/>
                  <a:gd name="T33" fmla="*/ 345 h 2368"/>
                  <a:gd name="T34" fmla="*/ 241 w 776"/>
                  <a:gd name="T35" fmla="*/ 379 h 2368"/>
                  <a:gd name="T36" fmla="*/ 225 w 776"/>
                  <a:gd name="T37" fmla="*/ 402 h 2368"/>
                  <a:gd name="T38" fmla="*/ 257 w 776"/>
                  <a:gd name="T39" fmla="*/ 436 h 2368"/>
                  <a:gd name="T40" fmla="*/ 241 w 776"/>
                  <a:gd name="T41" fmla="*/ 470 h 2368"/>
                  <a:gd name="T42" fmla="*/ 257 w 776"/>
                  <a:gd name="T43" fmla="*/ 516 h 2368"/>
                  <a:gd name="T44" fmla="*/ 241 w 776"/>
                  <a:gd name="T45" fmla="*/ 527 h 2368"/>
                  <a:gd name="T46" fmla="*/ 257 w 776"/>
                  <a:gd name="T47" fmla="*/ 56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9 h 2368"/>
                  <a:gd name="T2" fmla="*/ 54 w 776"/>
                  <a:gd name="T3" fmla="*/ 2 h 2368"/>
                  <a:gd name="T4" fmla="*/ 22 w 776"/>
                  <a:gd name="T5" fmla="*/ 22 h 2368"/>
                  <a:gd name="T6" fmla="*/ 76 w 776"/>
                  <a:gd name="T7" fmla="*/ 22 h 2368"/>
                  <a:gd name="T8" fmla="*/ 43 w 776"/>
                  <a:gd name="T9" fmla="*/ 42 h 2368"/>
                  <a:gd name="T10" fmla="*/ 87 w 776"/>
                  <a:gd name="T11" fmla="*/ 49 h 2368"/>
                  <a:gd name="T12" fmla="*/ 65 w 776"/>
                  <a:gd name="T13" fmla="*/ 62 h 2368"/>
                  <a:gd name="T14" fmla="*/ 108 w 776"/>
                  <a:gd name="T15" fmla="*/ 69 h 2368"/>
                  <a:gd name="T16" fmla="*/ 87 w 776"/>
                  <a:gd name="T17" fmla="*/ 82 h 2368"/>
                  <a:gd name="T18" fmla="*/ 119 w 776"/>
                  <a:gd name="T19" fmla="*/ 89 h 2368"/>
                  <a:gd name="T20" fmla="*/ 108 w 776"/>
                  <a:gd name="T21" fmla="*/ 102 h 2368"/>
                  <a:gd name="T22" fmla="*/ 130 w 776"/>
                  <a:gd name="T23" fmla="*/ 116 h 2368"/>
                  <a:gd name="T24" fmla="*/ 130 w 776"/>
                  <a:gd name="T25" fmla="*/ 129 h 2368"/>
                  <a:gd name="T26" fmla="*/ 152 w 776"/>
                  <a:gd name="T27" fmla="*/ 149 h 2368"/>
                  <a:gd name="T28" fmla="*/ 141 w 776"/>
                  <a:gd name="T29" fmla="*/ 169 h 2368"/>
                  <a:gd name="T30" fmla="*/ 162 w 776"/>
                  <a:gd name="T31" fmla="*/ 182 h 2368"/>
                  <a:gd name="T32" fmla="*/ 152 w 776"/>
                  <a:gd name="T33" fmla="*/ 202 h 2368"/>
                  <a:gd name="T34" fmla="*/ 162 w 776"/>
                  <a:gd name="T35" fmla="*/ 222 h 2368"/>
                  <a:gd name="T36" fmla="*/ 152 w 776"/>
                  <a:gd name="T37" fmla="*/ 236 h 2368"/>
                  <a:gd name="T38" fmla="*/ 173 w 776"/>
                  <a:gd name="T39" fmla="*/ 256 h 2368"/>
                  <a:gd name="T40" fmla="*/ 162 w 776"/>
                  <a:gd name="T41" fmla="*/ 276 h 2368"/>
                  <a:gd name="T42" fmla="*/ 173 w 776"/>
                  <a:gd name="T43" fmla="*/ 302 h 2368"/>
                  <a:gd name="T44" fmla="*/ 162 w 776"/>
                  <a:gd name="T45" fmla="*/ 309 h 2368"/>
                  <a:gd name="T46" fmla="*/ 173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9 h 2368"/>
                  <a:gd name="T16" fmla="*/ 85 w 776"/>
                  <a:gd name="T17" fmla="*/ 83 h 2368"/>
                  <a:gd name="T18" fmla="*/ 117 w 776"/>
                  <a:gd name="T19" fmla="*/ 89 h 2368"/>
                  <a:gd name="T20" fmla="*/ 106 w 776"/>
                  <a:gd name="T21" fmla="*/ 103 h 2368"/>
                  <a:gd name="T22" fmla="*/ 128 w 776"/>
                  <a:gd name="T23" fmla="*/ 116 h 2368"/>
                  <a:gd name="T24" fmla="*/ 128 w 776"/>
                  <a:gd name="T25" fmla="*/ 129 h 2368"/>
                  <a:gd name="T26" fmla="*/ 149 w 776"/>
                  <a:gd name="T27" fmla="*/ 149 h 2368"/>
                  <a:gd name="T28" fmla="*/ 138 w 776"/>
                  <a:gd name="T29" fmla="*/ 169 h 2368"/>
                  <a:gd name="T30" fmla="*/ 160 w 776"/>
                  <a:gd name="T31" fmla="*/ 183 h 2368"/>
                  <a:gd name="T32" fmla="*/ 149 w 776"/>
                  <a:gd name="T33" fmla="*/ 203 h 2368"/>
                  <a:gd name="T34" fmla="*/ 160 w 776"/>
                  <a:gd name="T35" fmla="*/ 223 h 2368"/>
                  <a:gd name="T36" fmla="*/ 149 w 776"/>
                  <a:gd name="T37" fmla="*/ 236 h 2368"/>
                  <a:gd name="T38" fmla="*/ 170 w 776"/>
                  <a:gd name="T39" fmla="*/ 256 h 2368"/>
                  <a:gd name="T40" fmla="*/ 160 w 776"/>
                  <a:gd name="T41" fmla="*/ 276 h 2368"/>
                  <a:gd name="T42" fmla="*/ 170 w 776"/>
                  <a:gd name="T43" fmla="*/ 303 h 2368"/>
                  <a:gd name="T44" fmla="*/ 160 w 776"/>
                  <a:gd name="T45" fmla="*/ 310 h 2368"/>
                  <a:gd name="T46" fmla="*/ 170 w 776"/>
                  <a:gd name="T47" fmla="*/ 33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1C36101A-3C63-4213-8FB8-4B859D6B81AF}"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3763364250"/>
      </p:ext>
    </p:extLst>
  </p:cSld>
  <p:clrMap bg1="dk2" tx1="lt1" bg2="dk1" tx2="lt2" accent1="accent1" accent2="accent2" accent3="accent3" accent4="accent4" accent5="accent5" accent6="accent6" hlink="hlink" folHlink="folHlink"/>
  <p:sldLayoutIdLst>
    <p:sldLayoutId id="2147484006" r:id="rId1"/>
    <p:sldLayoutId id="2147484007" r:id="rId2"/>
    <p:sldLayoutId id="2147484008" r:id="rId3"/>
    <p:sldLayoutId id="2147484009" r:id="rId4"/>
    <p:sldLayoutId id="2147484010" r:id="rId5"/>
    <p:sldLayoutId id="2147484011" r:id="rId6"/>
    <p:sldLayoutId id="2147484012" r:id="rId7"/>
    <p:sldLayoutId id="2147484013" r:id="rId8"/>
    <p:sldLayoutId id="2147484014" r:id="rId9"/>
    <p:sldLayoutId id="2147484015" r:id="rId10"/>
    <p:sldLayoutId id="2147484016"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313 h 504"/>
                      <a:gd name="T2" fmla="*/ 543 w 2736"/>
                      <a:gd name="T3" fmla="*/ 104 h 504"/>
                      <a:gd name="T4" fmla="*/ 1116 w 2736"/>
                      <a:gd name="T5" fmla="*/ 15 h 504"/>
                      <a:gd name="T6" fmla="*/ 1720 w 2736"/>
                      <a:gd name="T7" fmla="*/ 15 h 504"/>
                      <a:gd name="T8" fmla="*/ 1710 w 2736"/>
                      <a:gd name="T9" fmla="*/ 64 h 504"/>
                      <a:gd name="T10" fmla="*/ 1109 w 2736"/>
                      <a:gd name="T11" fmla="*/ 64 h 504"/>
                      <a:gd name="T12" fmla="*/ 41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3 w 1769"/>
                      <a:gd name="T1" fmla="*/ 5 h 791"/>
                      <a:gd name="T2" fmla="*/ 255 w 1769"/>
                      <a:gd name="T3" fmla="*/ 34 h 791"/>
                      <a:gd name="T4" fmla="*/ 609 w 1769"/>
                      <a:gd name="T5" fmla="*/ 121 h 791"/>
                      <a:gd name="T6" fmla="*/ 848 w 1769"/>
                      <a:gd name="T7" fmla="*/ 261 h 791"/>
                      <a:gd name="T8" fmla="*/ 924 w 1769"/>
                      <a:gd name="T9" fmla="*/ 367 h 791"/>
                      <a:gd name="T10" fmla="*/ 889 w 1769"/>
                      <a:gd name="T11" fmla="*/ 475 h 791"/>
                      <a:gd name="T12" fmla="*/ 836 w 1769"/>
                      <a:gd name="T13" fmla="*/ 381 h 791"/>
                      <a:gd name="T14" fmla="*/ 731 w 1769"/>
                      <a:gd name="T15" fmla="*/ 274 h 791"/>
                      <a:gd name="T16" fmla="*/ 584 w 1769"/>
                      <a:gd name="T17" fmla="*/ 178 h 791"/>
                      <a:gd name="T18" fmla="*/ 306 w 1769"/>
                      <a:gd name="T19" fmla="*/ 92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4 h 791"/>
                      <a:gd name="T10" fmla="*/ 859 w 1769"/>
                      <a:gd name="T11" fmla="*/ 522 h 791"/>
                      <a:gd name="T12" fmla="*/ 808 w 1769"/>
                      <a:gd name="T13" fmla="*/ 419 h 791"/>
                      <a:gd name="T14" fmla="*/ 707 w 1769"/>
                      <a:gd name="T15" fmla="*/ 301 h 791"/>
                      <a:gd name="T16" fmla="*/ 564 w 1769"/>
                      <a:gd name="T17" fmla="*/ 196 h 791"/>
                      <a:gd name="T18" fmla="*/ 296 w 1769"/>
                      <a:gd name="T19" fmla="*/ 101 h 791"/>
                      <a:gd name="T20" fmla="*/ 0 w 1769"/>
                      <a:gd name="T21" fmla="*/ 50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2 w 1769"/>
                      <a:gd name="T1" fmla="*/ 5 h 791"/>
                      <a:gd name="T2" fmla="*/ 227 w 1769"/>
                      <a:gd name="T3" fmla="*/ 35 h 791"/>
                      <a:gd name="T4" fmla="*/ 542 w 1769"/>
                      <a:gd name="T5" fmla="*/ 123 h 791"/>
                      <a:gd name="T6" fmla="*/ 755 w 1769"/>
                      <a:gd name="T7" fmla="*/ 267 h 791"/>
                      <a:gd name="T8" fmla="*/ 823 w 1769"/>
                      <a:gd name="T9" fmla="*/ 376 h 791"/>
                      <a:gd name="T10" fmla="*/ 792 w 1769"/>
                      <a:gd name="T11" fmla="*/ 486 h 791"/>
                      <a:gd name="T12" fmla="*/ 745 w 1769"/>
                      <a:gd name="T13" fmla="*/ 390 h 791"/>
                      <a:gd name="T14" fmla="*/ 651 w 1769"/>
                      <a:gd name="T15" fmla="*/ 280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3 w 1769"/>
                      <a:gd name="T1" fmla="*/ 5 h 791"/>
                      <a:gd name="T2" fmla="*/ 255 w 1769"/>
                      <a:gd name="T3" fmla="*/ 33 h 791"/>
                      <a:gd name="T4" fmla="*/ 609 w 1769"/>
                      <a:gd name="T5" fmla="*/ 120 h 791"/>
                      <a:gd name="T6" fmla="*/ 848 w 1769"/>
                      <a:gd name="T7" fmla="*/ 258 h 791"/>
                      <a:gd name="T8" fmla="*/ 924 w 1769"/>
                      <a:gd name="T9" fmla="*/ 364 h 791"/>
                      <a:gd name="T10" fmla="*/ 889 w 1769"/>
                      <a:gd name="T11" fmla="*/ 471 h 791"/>
                      <a:gd name="T12" fmla="*/ 836 w 1769"/>
                      <a:gd name="T13" fmla="*/ 378 h 791"/>
                      <a:gd name="T14" fmla="*/ 731 w 1769"/>
                      <a:gd name="T15" fmla="*/ 271 h 791"/>
                      <a:gd name="T16" fmla="*/ 584 w 1769"/>
                      <a:gd name="T17" fmla="*/ 177 h 791"/>
                      <a:gd name="T18" fmla="*/ 306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5 h 791"/>
                      <a:gd name="T10" fmla="*/ 859 w 1769"/>
                      <a:gd name="T11" fmla="*/ 523 h 791"/>
                      <a:gd name="T12" fmla="*/ 808 w 1769"/>
                      <a:gd name="T13" fmla="*/ 420 h 791"/>
                      <a:gd name="T14" fmla="*/ 707 w 1769"/>
                      <a:gd name="T15" fmla="*/ 302 h 791"/>
                      <a:gd name="T16" fmla="*/ 564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313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2 w 1769"/>
                      <a:gd name="T1" fmla="*/ 5 h 791"/>
                      <a:gd name="T2" fmla="*/ 227 w 1769"/>
                      <a:gd name="T3" fmla="*/ 35 h 791"/>
                      <a:gd name="T4" fmla="*/ 542 w 1769"/>
                      <a:gd name="T5" fmla="*/ 124 h 791"/>
                      <a:gd name="T6" fmla="*/ 755 w 1769"/>
                      <a:gd name="T7" fmla="*/ 268 h 791"/>
                      <a:gd name="T8" fmla="*/ 823 w 1769"/>
                      <a:gd name="T9" fmla="*/ 377 h 791"/>
                      <a:gd name="T10" fmla="*/ 792 w 1769"/>
                      <a:gd name="T11" fmla="*/ 488 h 791"/>
                      <a:gd name="T12" fmla="*/ 745 w 1769"/>
                      <a:gd name="T13" fmla="*/ 392 h 791"/>
                      <a:gd name="T14" fmla="*/ 651 w 1769"/>
                      <a:gd name="T15" fmla="*/ 281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216 h 504"/>
                      <a:gd name="T2" fmla="*/ 390 w 2736"/>
                      <a:gd name="T3" fmla="*/ 72 h 504"/>
                      <a:gd name="T4" fmla="*/ 802 w 2736"/>
                      <a:gd name="T5" fmla="*/ 10 h 504"/>
                      <a:gd name="T6" fmla="*/ 1235 w 2736"/>
                      <a:gd name="T7" fmla="*/ 10 h 504"/>
                      <a:gd name="T8" fmla="*/ 1228 w 2736"/>
                      <a:gd name="T9" fmla="*/ 44 h 504"/>
                      <a:gd name="T10" fmla="*/ 796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84 h 504"/>
                      <a:gd name="T2" fmla="*/ 155 w 2736"/>
                      <a:gd name="T3" fmla="*/ 28 h 504"/>
                      <a:gd name="T4" fmla="*/ 318 w 2736"/>
                      <a:gd name="T5" fmla="*/ 4 h 504"/>
                      <a:gd name="T6" fmla="*/ 490 w 2736"/>
                      <a:gd name="T7" fmla="*/ 4 h 504"/>
                      <a:gd name="T8" fmla="*/ 487 w 2736"/>
                      <a:gd name="T9" fmla="*/ 17 h 504"/>
                      <a:gd name="T10" fmla="*/ 316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1 w 1769"/>
                      <a:gd name="T1" fmla="*/ 1 h 791"/>
                      <a:gd name="T2" fmla="*/ 72 w 1769"/>
                      <a:gd name="T3" fmla="*/ 9 h 791"/>
                      <a:gd name="T4" fmla="*/ 172 w 1769"/>
                      <a:gd name="T5" fmla="*/ 33 h 791"/>
                      <a:gd name="T6" fmla="*/ 240 w 1769"/>
                      <a:gd name="T7" fmla="*/ 72 h 791"/>
                      <a:gd name="T8" fmla="*/ 261 w 1769"/>
                      <a:gd name="T9" fmla="*/ 102 h 791"/>
                      <a:gd name="T10" fmla="*/ 251 w 1769"/>
                      <a:gd name="T11" fmla="*/ 131 h 791"/>
                      <a:gd name="T12" fmla="*/ 236 w 1769"/>
                      <a:gd name="T13" fmla="*/ 105 h 791"/>
                      <a:gd name="T14" fmla="*/ 207 w 1769"/>
                      <a:gd name="T15" fmla="*/ 76 h 791"/>
                      <a:gd name="T16" fmla="*/ 165 w 1769"/>
                      <a:gd name="T17" fmla="*/ 49 h 791"/>
                      <a:gd name="T18" fmla="*/ 86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217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6 h 504"/>
                      <a:gd name="T14" fmla="*/ 0 w 2736"/>
                      <a:gd name="T15" fmla="*/ 21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2 w 1769"/>
                      <a:gd name="T1" fmla="*/ 3 h 791"/>
                      <a:gd name="T2" fmla="*/ 162 w 1769"/>
                      <a:gd name="T3" fmla="*/ 24 h 791"/>
                      <a:gd name="T4" fmla="*/ 387 w 1769"/>
                      <a:gd name="T5" fmla="*/ 85 h 791"/>
                      <a:gd name="T6" fmla="*/ 538 w 1769"/>
                      <a:gd name="T7" fmla="*/ 184 h 791"/>
                      <a:gd name="T8" fmla="*/ 587 w 1769"/>
                      <a:gd name="T9" fmla="*/ 259 h 791"/>
                      <a:gd name="T10" fmla="*/ 564 w 1769"/>
                      <a:gd name="T11" fmla="*/ 335 h 791"/>
                      <a:gd name="T12" fmla="*/ 531 w 1769"/>
                      <a:gd name="T13" fmla="*/ 269 h 791"/>
                      <a:gd name="T14" fmla="*/ 464 w 1769"/>
                      <a:gd name="T15" fmla="*/ 193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214 h 504"/>
                      <a:gd name="T2" fmla="*/ 334 w 2736"/>
                      <a:gd name="T3" fmla="*/ 71 h 504"/>
                      <a:gd name="T4" fmla="*/ 687 w 2736"/>
                      <a:gd name="T5" fmla="*/ 10 h 504"/>
                      <a:gd name="T6" fmla="*/ 1059 w 2736"/>
                      <a:gd name="T7" fmla="*/ 10 h 504"/>
                      <a:gd name="T8" fmla="*/ 1053 w 2736"/>
                      <a:gd name="T9" fmla="*/ 44 h 504"/>
                      <a:gd name="T10" fmla="*/ 683 w 2736"/>
                      <a:gd name="T11" fmla="*/ 44 h 504"/>
                      <a:gd name="T12" fmla="*/ 253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216 h 504"/>
                      <a:gd name="T2" fmla="*/ 389 w 2736"/>
                      <a:gd name="T3" fmla="*/ 72 h 504"/>
                      <a:gd name="T4" fmla="*/ 800 w 2736"/>
                      <a:gd name="T5" fmla="*/ 10 h 504"/>
                      <a:gd name="T6" fmla="*/ 1232 w 2736"/>
                      <a:gd name="T7" fmla="*/ 10 h 504"/>
                      <a:gd name="T8" fmla="*/ 1225 w 2736"/>
                      <a:gd name="T9" fmla="*/ 44 h 504"/>
                      <a:gd name="T10" fmla="*/ 794 w 2736"/>
                      <a:gd name="T11" fmla="*/ 44 h 504"/>
                      <a:gd name="T12" fmla="*/ 294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216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2 w 1769"/>
                      <a:gd name="T1" fmla="*/ 3 h 791"/>
                      <a:gd name="T2" fmla="*/ 181 w 1769"/>
                      <a:gd name="T3" fmla="*/ 24 h 791"/>
                      <a:gd name="T4" fmla="*/ 432 w 1769"/>
                      <a:gd name="T5" fmla="*/ 86 h 791"/>
                      <a:gd name="T6" fmla="*/ 602 w 1769"/>
                      <a:gd name="T7" fmla="*/ 185 h 791"/>
                      <a:gd name="T8" fmla="*/ 656 w 1769"/>
                      <a:gd name="T9" fmla="*/ 261 h 791"/>
                      <a:gd name="T10" fmla="*/ 631 w 1769"/>
                      <a:gd name="T11" fmla="*/ 337 h 791"/>
                      <a:gd name="T12" fmla="*/ 594 w 1769"/>
                      <a:gd name="T13" fmla="*/ 271 h 791"/>
                      <a:gd name="T14" fmla="*/ 519 w 1769"/>
                      <a:gd name="T15" fmla="*/ 195 h 791"/>
                      <a:gd name="T16" fmla="*/ 414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1 w 1769"/>
                    <a:gd name="T1" fmla="*/ 1 h 791"/>
                    <a:gd name="T2" fmla="*/ 59 w 1769"/>
                    <a:gd name="T3" fmla="*/ 6 h 791"/>
                    <a:gd name="T4" fmla="*/ 141 w 1769"/>
                    <a:gd name="T5" fmla="*/ 23 h 791"/>
                    <a:gd name="T6" fmla="*/ 197 w 1769"/>
                    <a:gd name="T7" fmla="*/ 50 h 791"/>
                    <a:gd name="T8" fmla="*/ 214 w 1769"/>
                    <a:gd name="T9" fmla="*/ 70 h 791"/>
                    <a:gd name="T10" fmla="*/ 206 w 1769"/>
                    <a:gd name="T11" fmla="*/ 91 h 791"/>
                    <a:gd name="T12" fmla="*/ 194 w 1769"/>
                    <a:gd name="T13" fmla="*/ 73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186 h 504"/>
                      <a:gd name="T2" fmla="*/ 335 w 2736"/>
                      <a:gd name="T3" fmla="*/ 62 h 504"/>
                      <a:gd name="T4" fmla="*/ 689 w 2736"/>
                      <a:gd name="T5" fmla="*/ 9 h 504"/>
                      <a:gd name="T6" fmla="*/ 1061 w 2736"/>
                      <a:gd name="T7" fmla="*/ 9 h 504"/>
                      <a:gd name="T8" fmla="*/ 1055 w 2736"/>
                      <a:gd name="T9" fmla="*/ 38 h 504"/>
                      <a:gd name="T10" fmla="*/ 684 w 2736"/>
                      <a:gd name="T11" fmla="*/ 38 h 504"/>
                      <a:gd name="T12" fmla="*/ 254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2 w 1769"/>
                      <a:gd name="T1" fmla="*/ 3 h 791"/>
                      <a:gd name="T2" fmla="*/ 156 w 1769"/>
                      <a:gd name="T3" fmla="*/ 20 h 791"/>
                      <a:gd name="T4" fmla="*/ 372 w 1769"/>
                      <a:gd name="T5" fmla="*/ 73 h 791"/>
                      <a:gd name="T6" fmla="*/ 518 w 1769"/>
                      <a:gd name="T7" fmla="*/ 157 h 791"/>
                      <a:gd name="T8" fmla="*/ 565 w 1769"/>
                      <a:gd name="T9" fmla="*/ 222 h 791"/>
                      <a:gd name="T10" fmla="*/ 543 w 1769"/>
                      <a:gd name="T11" fmla="*/ 287 h 791"/>
                      <a:gd name="T12" fmla="*/ 511 w 1769"/>
                      <a:gd name="T13" fmla="*/ 230 h 791"/>
                      <a:gd name="T14" fmla="*/ 447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270 h 504"/>
                      <a:gd name="T2" fmla="*/ 364 w 2736"/>
                      <a:gd name="T3" fmla="*/ 90 h 504"/>
                      <a:gd name="T4" fmla="*/ 749 w 2736"/>
                      <a:gd name="T5" fmla="*/ 13 h 504"/>
                      <a:gd name="T6" fmla="*/ 1154 w 2736"/>
                      <a:gd name="T7" fmla="*/ 13 h 504"/>
                      <a:gd name="T8" fmla="*/ 1147 w 2736"/>
                      <a:gd name="T9" fmla="*/ 55 h 504"/>
                      <a:gd name="T10" fmla="*/ 744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2 w 1769"/>
                      <a:gd name="T1" fmla="*/ 4 h 791"/>
                      <a:gd name="T2" fmla="*/ 170 w 1769"/>
                      <a:gd name="T3" fmla="*/ 30 h 791"/>
                      <a:gd name="T4" fmla="*/ 405 w 1769"/>
                      <a:gd name="T5" fmla="*/ 107 h 791"/>
                      <a:gd name="T6" fmla="*/ 564 w 1769"/>
                      <a:gd name="T7" fmla="*/ 230 h 791"/>
                      <a:gd name="T8" fmla="*/ 614 w 1769"/>
                      <a:gd name="T9" fmla="*/ 325 h 791"/>
                      <a:gd name="T10" fmla="*/ 591 w 1769"/>
                      <a:gd name="T11" fmla="*/ 420 h 791"/>
                      <a:gd name="T12" fmla="*/ 556 w 1769"/>
                      <a:gd name="T13" fmla="*/ 337 h 791"/>
                      <a:gd name="T14" fmla="*/ 486 w 1769"/>
                      <a:gd name="T15" fmla="*/ 242 h 791"/>
                      <a:gd name="T16" fmla="*/ 388 w 1769"/>
                      <a:gd name="T17" fmla="*/ 158 h 791"/>
                      <a:gd name="T18" fmla="*/ 203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87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1 w 1769"/>
                      <a:gd name="T1" fmla="*/ 1 h 791"/>
                      <a:gd name="T2" fmla="*/ 140 w 1769"/>
                      <a:gd name="T3" fmla="*/ 9 h 791"/>
                      <a:gd name="T4" fmla="*/ 334 w 1769"/>
                      <a:gd name="T5" fmla="*/ 34 h 791"/>
                      <a:gd name="T6" fmla="*/ 465 w 1769"/>
                      <a:gd name="T7" fmla="*/ 73 h 791"/>
                      <a:gd name="T8" fmla="*/ 507 w 1769"/>
                      <a:gd name="T9" fmla="*/ 102 h 791"/>
                      <a:gd name="T10" fmla="*/ 488 w 1769"/>
                      <a:gd name="T11" fmla="*/ 132 h 791"/>
                      <a:gd name="T12" fmla="*/ 459 w 1769"/>
                      <a:gd name="T13" fmla="*/ 106 h 791"/>
                      <a:gd name="T14" fmla="*/ 401 w 1769"/>
                      <a:gd name="T15" fmla="*/ 76 h 791"/>
                      <a:gd name="T16" fmla="*/ 320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313 h 504"/>
                      <a:gd name="T2" fmla="*/ 503 w 2736"/>
                      <a:gd name="T3" fmla="*/ 104 h 504"/>
                      <a:gd name="T4" fmla="*/ 1035 w 2736"/>
                      <a:gd name="T5" fmla="*/ 15 h 504"/>
                      <a:gd name="T6" fmla="*/ 1594 w 2736"/>
                      <a:gd name="T7" fmla="*/ 15 h 504"/>
                      <a:gd name="T8" fmla="*/ 1585 w 2736"/>
                      <a:gd name="T9" fmla="*/ 64 h 504"/>
                      <a:gd name="T10" fmla="*/ 1028 w 2736"/>
                      <a:gd name="T11" fmla="*/ 64 h 504"/>
                      <a:gd name="T12" fmla="*/ 38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2 w 1769"/>
                      <a:gd name="T1" fmla="*/ 5 h 791"/>
                      <a:gd name="T2" fmla="*/ 234 w 1769"/>
                      <a:gd name="T3" fmla="*/ 35 h 791"/>
                      <a:gd name="T4" fmla="*/ 559 w 1769"/>
                      <a:gd name="T5" fmla="*/ 124 h 791"/>
                      <a:gd name="T6" fmla="*/ 778 w 1769"/>
                      <a:gd name="T7" fmla="*/ 267 h 791"/>
                      <a:gd name="T8" fmla="*/ 848 w 1769"/>
                      <a:gd name="T9" fmla="*/ 376 h 791"/>
                      <a:gd name="T10" fmla="*/ 815 w 1769"/>
                      <a:gd name="T11" fmla="*/ 487 h 791"/>
                      <a:gd name="T12" fmla="*/ 767 w 1769"/>
                      <a:gd name="T13" fmla="*/ 391 h 791"/>
                      <a:gd name="T14" fmla="*/ 671 w 1769"/>
                      <a:gd name="T15" fmla="*/ 281 h 791"/>
                      <a:gd name="T16" fmla="*/ 535 w 1769"/>
                      <a:gd name="T17" fmla="*/ 183 h 791"/>
                      <a:gd name="T18" fmla="*/ 280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302 h 504"/>
                      <a:gd name="T2" fmla="*/ 541 w 2736"/>
                      <a:gd name="T3" fmla="*/ 101 h 504"/>
                      <a:gd name="T4" fmla="*/ 1111 w 2736"/>
                      <a:gd name="T5" fmla="*/ 14 h 504"/>
                      <a:gd name="T6" fmla="*/ 1712 w 2736"/>
                      <a:gd name="T7" fmla="*/ 14 h 504"/>
                      <a:gd name="T8" fmla="*/ 1702 w 2736"/>
                      <a:gd name="T9" fmla="*/ 62 h 504"/>
                      <a:gd name="T10" fmla="*/ 1104 w 2736"/>
                      <a:gd name="T11" fmla="*/ 62 h 504"/>
                      <a:gd name="T12" fmla="*/ 409 w 2736"/>
                      <a:gd name="T13" fmla="*/ 175 h 504"/>
                      <a:gd name="T14" fmla="*/ 0 w 2736"/>
                      <a:gd name="T15" fmla="*/ 30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3 w 1769"/>
                      <a:gd name="T1" fmla="*/ 5 h 791"/>
                      <a:gd name="T2" fmla="*/ 251 w 1769"/>
                      <a:gd name="T3" fmla="*/ 33 h 791"/>
                      <a:gd name="T4" fmla="*/ 600 w 1769"/>
                      <a:gd name="T5" fmla="*/ 119 h 791"/>
                      <a:gd name="T6" fmla="*/ 835 w 1769"/>
                      <a:gd name="T7" fmla="*/ 257 h 791"/>
                      <a:gd name="T8" fmla="*/ 910 w 1769"/>
                      <a:gd name="T9" fmla="*/ 363 h 791"/>
                      <a:gd name="T10" fmla="*/ 876 w 1769"/>
                      <a:gd name="T11" fmla="*/ 469 h 791"/>
                      <a:gd name="T12" fmla="*/ 824 w 1769"/>
                      <a:gd name="T13" fmla="*/ 376 h 791"/>
                      <a:gd name="T14" fmla="*/ 720 w 1769"/>
                      <a:gd name="T15" fmla="*/ 270 h 791"/>
                      <a:gd name="T16" fmla="*/ 575 w 1769"/>
                      <a:gd name="T17" fmla="*/ 176 h 791"/>
                      <a:gd name="T18" fmla="*/ 301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8 h 791"/>
                      <a:gd name="T10" fmla="*/ 883 w 1769"/>
                      <a:gd name="T11" fmla="*/ 489 h 791"/>
                      <a:gd name="T12" fmla="*/ 831 w 1769"/>
                      <a:gd name="T13" fmla="*/ 392 h 791"/>
                      <a:gd name="T14" fmla="*/ 726 w 1769"/>
                      <a:gd name="T15" fmla="*/ 282 h 791"/>
                      <a:gd name="T16" fmla="*/ 580 w 1769"/>
                      <a:gd name="T17" fmla="*/ 184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244 h 504"/>
                      <a:gd name="T2" fmla="*/ 505 w 2736"/>
                      <a:gd name="T3" fmla="*/ 81 h 504"/>
                      <a:gd name="T4" fmla="*/ 1039 w 2736"/>
                      <a:gd name="T5" fmla="*/ 12 h 504"/>
                      <a:gd name="T6" fmla="*/ 1600 w 2736"/>
                      <a:gd name="T7" fmla="*/ 12 h 504"/>
                      <a:gd name="T8" fmla="*/ 1591 w 2736"/>
                      <a:gd name="T9" fmla="*/ 50 h 504"/>
                      <a:gd name="T10" fmla="*/ 1032 w 2736"/>
                      <a:gd name="T11" fmla="*/ 50 h 504"/>
                      <a:gd name="T12" fmla="*/ 382 w 2736"/>
                      <a:gd name="T13" fmla="*/ 141 h 504"/>
                      <a:gd name="T14" fmla="*/ 0 w 2736"/>
                      <a:gd name="T15" fmla="*/ 2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2 w 1769"/>
                      <a:gd name="T1" fmla="*/ 4 h 791"/>
                      <a:gd name="T2" fmla="*/ 236 w 1769"/>
                      <a:gd name="T3" fmla="*/ 27 h 791"/>
                      <a:gd name="T4" fmla="*/ 562 w 1769"/>
                      <a:gd name="T5" fmla="*/ 98 h 791"/>
                      <a:gd name="T6" fmla="*/ 783 w 1769"/>
                      <a:gd name="T7" fmla="*/ 211 h 791"/>
                      <a:gd name="T8" fmla="*/ 854 w 1769"/>
                      <a:gd name="T9" fmla="*/ 297 h 791"/>
                      <a:gd name="T10" fmla="*/ 821 w 1769"/>
                      <a:gd name="T11" fmla="*/ 384 h 791"/>
                      <a:gd name="T12" fmla="*/ 772 w 1769"/>
                      <a:gd name="T13" fmla="*/ 308 h 791"/>
                      <a:gd name="T14" fmla="*/ 675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247 h 504"/>
                      <a:gd name="T2" fmla="*/ 464 w 2736"/>
                      <a:gd name="T3" fmla="*/ 82 h 504"/>
                      <a:gd name="T4" fmla="*/ 954 w 2736"/>
                      <a:gd name="T5" fmla="*/ 12 h 504"/>
                      <a:gd name="T6" fmla="*/ 1469 w 2736"/>
                      <a:gd name="T7" fmla="*/ 12 h 504"/>
                      <a:gd name="T8" fmla="*/ 1460 w 2736"/>
                      <a:gd name="T9" fmla="*/ 50 h 504"/>
                      <a:gd name="T10" fmla="*/ 947 w 2736"/>
                      <a:gd name="T11" fmla="*/ 50 h 504"/>
                      <a:gd name="T12" fmla="*/ 351 w 2736"/>
                      <a:gd name="T13" fmla="*/ 143 h 504"/>
                      <a:gd name="T14" fmla="*/ 0 w 2736"/>
                      <a:gd name="T15" fmla="*/ 2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2 w 1769"/>
                      <a:gd name="T1" fmla="*/ 4 h 791"/>
                      <a:gd name="T2" fmla="*/ 216 w 1769"/>
                      <a:gd name="T3" fmla="*/ 27 h 791"/>
                      <a:gd name="T4" fmla="*/ 516 w 1769"/>
                      <a:gd name="T5" fmla="*/ 98 h 791"/>
                      <a:gd name="T6" fmla="*/ 719 w 1769"/>
                      <a:gd name="T7" fmla="*/ 211 h 791"/>
                      <a:gd name="T8" fmla="*/ 783 w 1769"/>
                      <a:gd name="T9" fmla="*/ 297 h 791"/>
                      <a:gd name="T10" fmla="*/ 753 w 1769"/>
                      <a:gd name="T11" fmla="*/ 384 h 791"/>
                      <a:gd name="T12" fmla="*/ 709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186 h 504"/>
                      <a:gd name="T2" fmla="*/ 453 w 2736"/>
                      <a:gd name="T3" fmla="*/ 62 h 504"/>
                      <a:gd name="T4" fmla="*/ 931 w 2736"/>
                      <a:gd name="T5" fmla="*/ 9 h 504"/>
                      <a:gd name="T6" fmla="*/ 1435 w 2736"/>
                      <a:gd name="T7" fmla="*/ 9 h 504"/>
                      <a:gd name="T8" fmla="*/ 1427 w 2736"/>
                      <a:gd name="T9" fmla="*/ 38 h 504"/>
                      <a:gd name="T10" fmla="*/ 925 w 2736"/>
                      <a:gd name="T11" fmla="*/ 38 h 504"/>
                      <a:gd name="T12" fmla="*/ 343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2 w 1769"/>
                      <a:gd name="T1" fmla="*/ 3 h 791"/>
                      <a:gd name="T2" fmla="*/ 211 w 1769"/>
                      <a:gd name="T3" fmla="*/ 21 h 791"/>
                      <a:gd name="T4" fmla="*/ 504 w 1769"/>
                      <a:gd name="T5" fmla="*/ 74 h 791"/>
                      <a:gd name="T6" fmla="*/ 701 w 1769"/>
                      <a:gd name="T7" fmla="*/ 161 h 791"/>
                      <a:gd name="T8" fmla="*/ 764 w 1769"/>
                      <a:gd name="T9" fmla="*/ 226 h 791"/>
                      <a:gd name="T10" fmla="*/ 735 w 1769"/>
                      <a:gd name="T11" fmla="*/ 293 h 791"/>
                      <a:gd name="T12" fmla="*/ 692 w 1769"/>
                      <a:gd name="T13" fmla="*/ 235 h 791"/>
                      <a:gd name="T14" fmla="*/ 605 w 1769"/>
                      <a:gd name="T15" fmla="*/ 169 h 791"/>
                      <a:gd name="T16" fmla="*/ 483 w 1769"/>
                      <a:gd name="T17" fmla="*/ 110 h 791"/>
                      <a:gd name="T18" fmla="*/ 253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8 w 21600"/>
                  <a:gd name="T1" fmla="*/ 0 h 21602"/>
                  <a:gd name="T2" fmla="*/ 32 w 21600"/>
                  <a:gd name="T3" fmla="*/ 38 h 21602"/>
                  <a:gd name="T4" fmla="*/ 0 w 21600"/>
                  <a:gd name="T5" fmla="*/ 37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28 w 36729"/>
                  <a:gd name="T1" fmla="*/ 14 h 21600"/>
                  <a:gd name="T2" fmla="*/ 0 w 36729"/>
                  <a:gd name="T3" fmla="*/ 17 h 21600"/>
                  <a:gd name="T4" fmla="*/ 13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2 h 22305"/>
                  <a:gd name="T2" fmla="*/ 8 w 28940"/>
                  <a:gd name="T3" fmla="*/ 39 h 22305"/>
                  <a:gd name="T4" fmla="*/ 2 w 28940"/>
                  <a:gd name="T5" fmla="*/ 38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3 h 22305"/>
                  <a:gd name="T2" fmla="*/ 21 w 30473"/>
                  <a:gd name="T3" fmla="*/ 39 h 22305"/>
                  <a:gd name="T4" fmla="*/ 6 w 30473"/>
                  <a:gd name="T5" fmla="*/ 38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7 h 22305"/>
                  <a:gd name="T2" fmla="*/ 25 w 34455"/>
                  <a:gd name="T3" fmla="*/ 39 h 22305"/>
                  <a:gd name="T4" fmla="*/ 9 w 34455"/>
                  <a:gd name="T5" fmla="*/ 38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8 h 22305"/>
                  <a:gd name="T2" fmla="*/ 1 w 34812"/>
                  <a:gd name="T3" fmla="*/ 39 h 22305"/>
                  <a:gd name="T4" fmla="*/ 0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8 h 22305"/>
                  <a:gd name="T2" fmla="*/ 4 w 34812"/>
                  <a:gd name="T3" fmla="*/ 39 h 22305"/>
                  <a:gd name="T4" fmla="*/ 2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8 h 22305"/>
                  <a:gd name="T2" fmla="*/ 9 w 34812"/>
                  <a:gd name="T3" fmla="*/ 39 h 22305"/>
                  <a:gd name="T4" fmla="*/ 3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16 h 2368"/>
                  <a:gd name="T2" fmla="*/ 58 w 776"/>
                  <a:gd name="T3" fmla="*/ 4 h 2368"/>
                  <a:gd name="T4" fmla="*/ 23 w 776"/>
                  <a:gd name="T5" fmla="*/ 39 h 2368"/>
                  <a:gd name="T6" fmla="*/ 82 w 776"/>
                  <a:gd name="T7" fmla="*/ 39 h 2368"/>
                  <a:gd name="T8" fmla="*/ 47 w 776"/>
                  <a:gd name="T9" fmla="*/ 74 h 2368"/>
                  <a:gd name="T10" fmla="*/ 94 w 776"/>
                  <a:gd name="T11" fmla="*/ 86 h 2368"/>
                  <a:gd name="T12" fmla="*/ 70 w 776"/>
                  <a:gd name="T13" fmla="*/ 110 h 2368"/>
                  <a:gd name="T14" fmla="*/ 117 w 776"/>
                  <a:gd name="T15" fmla="*/ 121 h 2368"/>
                  <a:gd name="T16" fmla="*/ 94 w 776"/>
                  <a:gd name="T17" fmla="*/ 145 h 2368"/>
                  <a:gd name="T18" fmla="*/ 129 w 776"/>
                  <a:gd name="T19" fmla="*/ 157 h 2368"/>
                  <a:gd name="T20" fmla="*/ 117 w 776"/>
                  <a:gd name="T21" fmla="*/ 180 h 2368"/>
                  <a:gd name="T22" fmla="*/ 140 w 776"/>
                  <a:gd name="T23" fmla="*/ 204 h 2368"/>
                  <a:gd name="T24" fmla="*/ 140 w 776"/>
                  <a:gd name="T25" fmla="*/ 227 h 2368"/>
                  <a:gd name="T26" fmla="*/ 164 w 776"/>
                  <a:gd name="T27" fmla="*/ 263 h 2368"/>
                  <a:gd name="T28" fmla="*/ 152 w 776"/>
                  <a:gd name="T29" fmla="*/ 298 h 2368"/>
                  <a:gd name="T30" fmla="*/ 175 w 776"/>
                  <a:gd name="T31" fmla="*/ 321 h 2368"/>
                  <a:gd name="T32" fmla="*/ 164 w 776"/>
                  <a:gd name="T33" fmla="*/ 357 h 2368"/>
                  <a:gd name="T34" fmla="*/ 175 w 776"/>
                  <a:gd name="T35" fmla="*/ 392 h 2368"/>
                  <a:gd name="T36" fmla="*/ 164 w 776"/>
                  <a:gd name="T37" fmla="*/ 415 h 2368"/>
                  <a:gd name="T38" fmla="*/ 187 w 776"/>
                  <a:gd name="T39" fmla="*/ 451 h 2368"/>
                  <a:gd name="T40" fmla="*/ 175 w 776"/>
                  <a:gd name="T41" fmla="*/ 486 h 2368"/>
                  <a:gd name="T42" fmla="*/ 187 w 776"/>
                  <a:gd name="T43" fmla="*/ 533 h 2368"/>
                  <a:gd name="T44" fmla="*/ 175 w 776"/>
                  <a:gd name="T45" fmla="*/ 545 h 2368"/>
                  <a:gd name="T46" fmla="*/ 187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8 h 2368"/>
                  <a:gd name="T16" fmla="*/ 85 w 776"/>
                  <a:gd name="T17" fmla="*/ 82 h 2368"/>
                  <a:gd name="T18" fmla="*/ 117 w 776"/>
                  <a:gd name="T19" fmla="*/ 88 h 2368"/>
                  <a:gd name="T20" fmla="*/ 106 w 776"/>
                  <a:gd name="T21" fmla="*/ 102 h 2368"/>
                  <a:gd name="T22" fmla="*/ 128 w 776"/>
                  <a:gd name="T23" fmla="*/ 115 h 2368"/>
                  <a:gd name="T24" fmla="*/ 128 w 776"/>
                  <a:gd name="T25" fmla="*/ 128 h 2368"/>
                  <a:gd name="T26" fmla="*/ 149 w 776"/>
                  <a:gd name="T27" fmla="*/ 148 h 2368"/>
                  <a:gd name="T28" fmla="*/ 138 w 776"/>
                  <a:gd name="T29" fmla="*/ 168 h 2368"/>
                  <a:gd name="T30" fmla="*/ 160 w 776"/>
                  <a:gd name="T31" fmla="*/ 181 h 2368"/>
                  <a:gd name="T32" fmla="*/ 149 w 776"/>
                  <a:gd name="T33" fmla="*/ 201 h 2368"/>
                  <a:gd name="T34" fmla="*/ 160 w 776"/>
                  <a:gd name="T35" fmla="*/ 221 h 2368"/>
                  <a:gd name="T36" fmla="*/ 149 w 776"/>
                  <a:gd name="T37" fmla="*/ 234 h 2368"/>
                  <a:gd name="T38" fmla="*/ 170 w 776"/>
                  <a:gd name="T39" fmla="*/ 254 h 2368"/>
                  <a:gd name="T40" fmla="*/ 160 w 776"/>
                  <a:gd name="T41" fmla="*/ 274 h 2368"/>
                  <a:gd name="T42" fmla="*/ 170 w 776"/>
                  <a:gd name="T43" fmla="*/ 300 h 2368"/>
                  <a:gd name="T44" fmla="*/ 160 w 776"/>
                  <a:gd name="T45" fmla="*/ 307 h 2368"/>
                  <a:gd name="T46" fmla="*/ 170 w 776"/>
                  <a:gd name="T47" fmla="*/ 32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11 h 22305"/>
                  <a:gd name="T2" fmla="*/ 27 w 36830"/>
                  <a:gd name="T3" fmla="*/ 39 h 22305"/>
                  <a:gd name="T4" fmla="*/ 11 w 36830"/>
                  <a:gd name="T5" fmla="*/ 38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18 h 21600"/>
                  <a:gd name="T2" fmla="*/ 16 w 31881"/>
                  <a:gd name="T3" fmla="*/ 8 h 21600"/>
                  <a:gd name="T4" fmla="*/ 9 w 31881"/>
                  <a:gd name="T5" fmla="*/ 38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8 h 21600"/>
                  <a:gd name="T2" fmla="*/ 3 w 31146"/>
                  <a:gd name="T3" fmla="*/ 17 h 21600"/>
                  <a:gd name="T4" fmla="*/ 1 w 31146"/>
                  <a:gd name="T5" fmla="*/ 38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16 h 2368"/>
                  <a:gd name="T2" fmla="*/ 132 w 776"/>
                  <a:gd name="T3" fmla="*/ 4 h 2368"/>
                  <a:gd name="T4" fmla="*/ 53 w 776"/>
                  <a:gd name="T5" fmla="*/ 40 h 2368"/>
                  <a:gd name="T6" fmla="*/ 184 w 776"/>
                  <a:gd name="T7" fmla="*/ 40 h 2368"/>
                  <a:gd name="T8" fmla="*/ 105 w 776"/>
                  <a:gd name="T9" fmla="*/ 77 h 2368"/>
                  <a:gd name="T10" fmla="*/ 211 w 776"/>
                  <a:gd name="T11" fmla="*/ 89 h 2368"/>
                  <a:gd name="T12" fmla="*/ 158 w 776"/>
                  <a:gd name="T13" fmla="*/ 113 h 2368"/>
                  <a:gd name="T14" fmla="*/ 264 w 776"/>
                  <a:gd name="T15" fmla="*/ 125 h 2368"/>
                  <a:gd name="T16" fmla="*/ 211 w 776"/>
                  <a:gd name="T17" fmla="*/ 150 h 2368"/>
                  <a:gd name="T18" fmla="*/ 290 w 776"/>
                  <a:gd name="T19" fmla="*/ 162 h 2368"/>
                  <a:gd name="T20" fmla="*/ 264 w 776"/>
                  <a:gd name="T21" fmla="*/ 186 h 2368"/>
                  <a:gd name="T22" fmla="*/ 316 w 776"/>
                  <a:gd name="T23" fmla="*/ 210 h 2368"/>
                  <a:gd name="T24" fmla="*/ 316 w 776"/>
                  <a:gd name="T25" fmla="*/ 234 h 2368"/>
                  <a:gd name="T26" fmla="*/ 369 w 776"/>
                  <a:gd name="T27" fmla="*/ 271 h 2368"/>
                  <a:gd name="T28" fmla="*/ 343 w 776"/>
                  <a:gd name="T29" fmla="*/ 307 h 2368"/>
                  <a:gd name="T30" fmla="*/ 395 w 776"/>
                  <a:gd name="T31" fmla="*/ 331 h 2368"/>
                  <a:gd name="T32" fmla="*/ 369 w 776"/>
                  <a:gd name="T33" fmla="*/ 368 h 2368"/>
                  <a:gd name="T34" fmla="*/ 395 w 776"/>
                  <a:gd name="T35" fmla="*/ 404 h 2368"/>
                  <a:gd name="T36" fmla="*/ 369 w 776"/>
                  <a:gd name="T37" fmla="*/ 428 h 2368"/>
                  <a:gd name="T38" fmla="*/ 422 w 776"/>
                  <a:gd name="T39" fmla="*/ 465 h 2368"/>
                  <a:gd name="T40" fmla="*/ 395 w 776"/>
                  <a:gd name="T41" fmla="*/ 501 h 2368"/>
                  <a:gd name="T42" fmla="*/ 422 w 776"/>
                  <a:gd name="T43" fmla="*/ 550 h 2368"/>
                  <a:gd name="T44" fmla="*/ 395 w 776"/>
                  <a:gd name="T45" fmla="*/ 562 h 2368"/>
                  <a:gd name="T46" fmla="*/ 422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49 h 2368"/>
                  <a:gd name="T18" fmla="*/ 186 w 776"/>
                  <a:gd name="T19" fmla="*/ 161 h 2368"/>
                  <a:gd name="T20" fmla="*/ 169 w 776"/>
                  <a:gd name="T21" fmla="*/ 186 h 2368"/>
                  <a:gd name="T22" fmla="*/ 203 w 776"/>
                  <a:gd name="T23" fmla="*/ 210 h 2368"/>
                  <a:gd name="T24" fmla="*/ 203 w 776"/>
                  <a:gd name="T25" fmla="*/ 234 h 2368"/>
                  <a:gd name="T26" fmla="*/ 236 w 776"/>
                  <a:gd name="T27" fmla="*/ 270 h 2368"/>
                  <a:gd name="T28" fmla="*/ 220 w 776"/>
                  <a:gd name="T29" fmla="*/ 307 h 2368"/>
                  <a:gd name="T30" fmla="*/ 253 w 776"/>
                  <a:gd name="T31" fmla="*/ 331 h 2368"/>
                  <a:gd name="T32" fmla="*/ 236 w 776"/>
                  <a:gd name="T33" fmla="*/ 367 h 2368"/>
                  <a:gd name="T34" fmla="*/ 253 w 776"/>
                  <a:gd name="T35" fmla="*/ 403 h 2368"/>
                  <a:gd name="T36" fmla="*/ 236 w 776"/>
                  <a:gd name="T37" fmla="*/ 428 h 2368"/>
                  <a:gd name="T38" fmla="*/ 270 w 776"/>
                  <a:gd name="T39" fmla="*/ 464 h 2368"/>
                  <a:gd name="T40" fmla="*/ 253 w 776"/>
                  <a:gd name="T41" fmla="*/ 500 h 2368"/>
                  <a:gd name="T42" fmla="*/ 270 w 776"/>
                  <a:gd name="T43" fmla="*/ 549 h 2368"/>
                  <a:gd name="T44" fmla="*/ 253 w 776"/>
                  <a:gd name="T45" fmla="*/ 561 h 2368"/>
                  <a:gd name="T46" fmla="*/ 270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11 h 2368"/>
                  <a:gd name="T2" fmla="*/ 184 w 776"/>
                  <a:gd name="T3" fmla="*/ 3 h 2368"/>
                  <a:gd name="T4" fmla="*/ 73 w 776"/>
                  <a:gd name="T5" fmla="*/ 28 h 2368"/>
                  <a:gd name="T6" fmla="*/ 257 w 776"/>
                  <a:gd name="T7" fmla="*/ 28 h 2368"/>
                  <a:gd name="T8" fmla="*/ 147 w 776"/>
                  <a:gd name="T9" fmla="*/ 54 h 2368"/>
                  <a:gd name="T10" fmla="*/ 294 w 776"/>
                  <a:gd name="T11" fmla="*/ 62 h 2368"/>
                  <a:gd name="T12" fmla="*/ 220 w 776"/>
                  <a:gd name="T13" fmla="*/ 79 h 2368"/>
                  <a:gd name="T14" fmla="*/ 367 w 776"/>
                  <a:gd name="T15" fmla="*/ 88 h 2368"/>
                  <a:gd name="T16" fmla="*/ 294 w 776"/>
                  <a:gd name="T17" fmla="*/ 104 h 2368"/>
                  <a:gd name="T18" fmla="*/ 404 w 776"/>
                  <a:gd name="T19" fmla="*/ 113 h 2368"/>
                  <a:gd name="T20" fmla="*/ 367 w 776"/>
                  <a:gd name="T21" fmla="*/ 130 h 2368"/>
                  <a:gd name="T22" fmla="*/ 441 w 776"/>
                  <a:gd name="T23" fmla="*/ 147 h 2368"/>
                  <a:gd name="T24" fmla="*/ 441 w 776"/>
                  <a:gd name="T25" fmla="*/ 164 h 2368"/>
                  <a:gd name="T26" fmla="*/ 514 w 776"/>
                  <a:gd name="T27" fmla="*/ 189 h 2368"/>
                  <a:gd name="T28" fmla="*/ 478 w 776"/>
                  <a:gd name="T29" fmla="*/ 215 h 2368"/>
                  <a:gd name="T30" fmla="*/ 551 w 776"/>
                  <a:gd name="T31" fmla="*/ 232 h 2368"/>
                  <a:gd name="T32" fmla="*/ 514 w 776"/>
                  <a:gd name="T33" fmla="*/ 257 h 2368"/>
                  <a:gd name="T34" fmla="*/ 551 w 776"/>
                  <a:gd name="T35" fmla="*/ 282 h 2368"/>
                  <a:gd name="T36" fmla="*/ 514 w 776"/>
                  <a:gd name="T37" fmla="*/ 299 h 2368"/>
                  <a:gd name="T38" fmla="*/ 588 w 776"/>
                  <a:gd name="T39" fmla="*/ 325 h 2368"/>
                  <a:gd name="T40" fmla="*/ 551 w 776"/>
                  <a:gd name="T41" fmla="*/ 350 h 2368"/>
                  <a:gd name="T42" fmla="*/ 588 w 776"/>
                  <a:gd name="T43" fmla="*/ 384 h 2368"/>
                  <a:gd name="T44" fmla="*/ 551 w 776"/>
                  <a:gd name="T45" fmla="*/ 393 h 2368"/>
                  <a:gd name="T46" fmla="*/ 588 w 776"/>
                  <a:gd name="T47" fmla="*/ 41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3 h 2368"/>
                  <a:gd name="T12" fmla="*/ 96 w 776"/>
                  <a:gd name="T13" fmla="*/ 106 h 2368"/>
                  <a:gd name="T14" fmla="*/ 161 w 776"/>
                  <a:gd name="T15" fmla="*/ 118 h 2368"/>
                  <a:gd name="T16" fmla="*/ 129 w 776"/>
                  <a:gd name="T17" fmla="*/ 140 h 2368"/>
                  <a:gd name="T18" fmla="*/ 177 w 776"/>
                  <a:gd name="T19" fmla="*/ 152 h 2368"/>
                  <a:gd name="T20" fmla="*/ 161 w 776"/>
                  <a:gd name="T21" fmla="*/ 174 h 2368"/>
                  <a:gd name="T22" fmla="*/ 193 w 776"/>
                  <a:gd name="T23" fmla="*/ 197 h 2368"/>
                  <a:gd name="T24" fmla="*/ 193 w 776"/>
                  <a:gd name="T25" fmla="*/ 220 h 2368"/>
                  <a:gd name="T26" fmla="*/ 225 w 776"/>
                  <a:gd name="T27" fmla="*/ 254 h 2368"/>
                  <a:gd name="T28" fmla="*/ 209 w 776"/>
                  <a:gd name="T29" fmla="*/ 288 h 2368"/>
                  <a:gd name="T30" fmla="*/ 241 w 776"/>
                  <a:gd name="T31" fmla="*/ 311 h 2368"/>
                  <a:gd name="T32" fmla="*/ 225 w 776"/>
                  <a:gd name="T33" fmla="*/ 345 h 2368"/>
                  <a:gd name="T34" fmla="*/ 241 w 776"/>
                  <a:gd name="T35" fmla="*/ 379 h 2368"/>
                  <a:gd name="T36" fmla="*/ 225 w 776"/>
                  <a:gd name="T37" fmla="*/ 402 h 2368"/>
                  <a:gd name="T38" fmla="*/ 257 w 776"/>
                  <a:gd name="T39" fmla="*/ 436 h 2368"/>
                  <a:gd name="T40" fmla="*/ 241 w 776"/>
                  <a:gd name="T41" fmla="*/ 470 h 2368"/>
                  <a:gd name="T42" fmla="*/ 257 w 776"/>
                  <a:gd name="T43" fmla="*/ 516 h 2368"/>
                  <a:gd name="T44" fmla="*/ 241 w 776"/>
                  <a:gd name="T45" fmla="*/ 527 h 2368"/>
                  <a:gd name="T46" fmla="*/ 257 w 776"/>
                  <a:gd name="T47" fmla="*/ 56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9 h 2368"/>
                  <a:gd name="T2" fmla="*/ 54 w 776"/>
                  <a:gd name="T3" fmla="*/ 2 h 2368"/>
                  <a:gd name="T4" fmla="*/ 22 w 776"/>
                  <a:gd name="T5" fmla="*/ 22 h 2368"/>
                  <a:gd name="T6" fmla="*/ 76 w 776"/>
                  <a:gd name="T7" fmla="*/ 22 h 2368"/>
                  <a:gd name="T8" fmla="*/ 43 w 776"/>
                  <a:gd name="T9" fmla="*/ 42 h 2368"/>
                  <a:gd name="T10" fmla="*/ 87 w 776"/>
                  <a:gd name="T11" fmla="*/ 49 h 2368"/>
                  <a:gd name="T12" fmla="*/ 65 w 776"/>
                  <a:gd name="T13" fmla="*/ 62 h 2368"/>
                  <a:gd name="T14" fmla="*/ 108 w 776"/>
                  <a:gd name="T15" fmla="*/ 69 h 2368"/>
                  <a:gd name="T16" fmla="*/ 87 w 776"/>
                  <a:gd name="T17" fmla="*/ 82 h 2368"/>
                  <a:gd name="T18" fmla="*/ 119 w 776"/>
                  <a:gd name="T19" fmla="*/ 89 h 2368"/>
                  <a:gd name="T20" fmla="*/ 108 w 776"/>
                  <a:gd name="T21" fmla="*/ 102 h 2368"/>
                  <a:gd name="T22" fmla="*/ 130 w 776"/>
                  <a:gd name="T23" fmla="*/ 116 h 2368"/>
                  <a:gd name="T24" fmla="*/ 130 w 776"/>
                  <a:gd name="T25" fmla="*/ 129 h 2368"/>
                  <a:gd name="T26" fmla="*/ 152 w 776"/>
                  <a:gd name="T27" fmla="*/ 149 h 2368"/>
                  <a:gd name="T28" fmla="*/ 141 w 776"/>
                  <a:gd name="T29" fmla="*/ 169 h 2368"/>
                  <a:gd name="T30" fmla="*/ 162 w 776"/>
                  <a:gd name="T31" fmla="*/ 182 h 2368"/>
                  <a:gd name="T32" fmla="*/ 152 w 776"/>
                  <a:gd name="T33" fmla="*/ 202 h 2368"/>
                  <a:gd name="T34" fmla="*/ 162 w 776"/>
                  <a:gd name="T35" fmla="*/ 222 h 2368"/>
                  <a:gd name="T36" fmla="*/ 152 w 776"/>
                  <a:gd name="T37" fmla="*/ 236 h 2368"/>
                  <a:gd name="T38" fmla="*/ 173 w 776"/>
                  <a:gd name="T39" fmla="*/ 256 h 2368"/>
                  <a:gd name="T40" fmla="*/ 162 w 776"/>
                  <a:gd name="T41" fmla="*/ 276 h 2368"/>
                  <a:gd name="T42" fmla="*/ 173 w 776"/>
                  <a:gd name="T43" fmla="*/ 302 h 2368"/>
                  <a:gd name="T44" fmla="*/ 162 w 776"/>
                  <a:gd name="T45" fmla="*/ 309 h 2368"/>
                  <a:gd name="T46" fmla="*/ 173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9 h 2368"/>
                  <a:gd name="T16" fmla="*/ 85 w 776"/>
                  <a:gd name="T17" fmla="*/ 83 h 2368"/>
                  <a:gd name="T18" fmla="*/ 117 w 776"/>
                  <a:gd name="T19" fmla="*/ 89 h 2368"/>
                  <a:gd name="T20" fmla="*/ 106 w 776"/>
                  <a:gd name="T21" fmla="*/ 103 h 2368"/>
                  <a:gd name="T22" fmla="*/ 128 w 776"/>
                  <a:gd name="T23" fmla="*/ 116 h 2368"/>
                  <a:gd name="T24" fmla="*/ 128 w 776"/>
                  <a:gd name="T25" fmla="*/ 129 h 2368"/>
                  <a:gd name="T26" fmla="*/ 149 w 776"/>
                  <a:gd name="T27" fmla="*/ 149 h 2368"/>
                  <a:gd name="T28" fmla="*/ 138 w 776"/>
                  <a:gd name="T29" fmla="*/ 169 h 2368"/>
                  <a:gd name="T30" fmla="*/ 160 w 776"/>
                  <a:gd name="T31" fmla="*/ 183 h 2368"/>
                  <a:gd name="T32" fmla="*/ 149 w 776"/>
                  <a:gd name="T33" fmla="*/ 203 h 2368"/>
                  <a:gd name="T34" fmla="*/ 160 w 776"/>
                  <a:gd name="T35" fmla="*/ 223 h 2368"/>
                  <a:gd name="T36" fmla="*/ 149 w 776"/>
                  <a:gd name="T37" fmla="*/ 236 h 2368"/>
                  <a:gd name="T38" fmla="*/ 170 w 776"/>
                  <a:gd name="T39" fmla="*/ 256 h 2368"/>
                  <a:gd name="T40" fmla="*/ 160 w 776"/>
                  <a:gd name="T41" fmla="*/ 276 h 2368"/>
                  <a:gd name="T42" fmla="*/ 170 w 776"/>
                  <a:gd name="T43" fmla="*/ 303 h 2368"/>
                  <a:gd name="T44" fmla="*/ 160 w 776"/>
                  <a:gd name="T45" fmla="*/ 310 h 2368"/>
                  <a:gd name="T46" fmla="*/ 170 w 776"/>
                  <a:gd name="T47" fmla="*/ 33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1C36101A-3C63-4213-8FB8-4B859D6B81AF}"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204867211"/>
      </p:ext>
    </p:extLst>
  </p:cSld>
  <p:clrMap bg1="dk2" tx1="lt1" bg2="dk1" tx2="lt2" accent1="accent1" accent2="accent2" accent3="accent3" accent4="accent4" accent5="accent5" accent6="accent6" hlink="hlink" folHlink="folHlink"/>
  <p:sldLayoutIdLst>
    <p:sldLayoutId id="2147484018" r:id="rId1"/>
    <p:sldLayoutId id="2147484019" r:id="rId2"/>
    <p:sldLayoutId id="2147484020" r:id="rId3"/>
    <p:sldLayoutId id="2147484021" r:id="rId4"/>
    <p:sldLayoutId id="2147484022" r:id="rId5"/>
    <p:sldLayoutId id="2147484023" r:id="rId6"/>
    <p:sldLayoutId id="2147484024" r:id="rId7"/>
    <p:sldLayoutId id="2147484025" r:id="rId8"/>
    <p:sldLayoutId id="2147484026" r:id="rId9"/>
    <p:sldLayoutId id="2147484027" r:id="rId10"/>
    <p:sldLayoutId id="2147484028"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313 h 504"/>
                      <a:gd name="T2" fmla="*/ 543 w 2736"/>
                      <a:gd name="T3" fmla="*/ 104 h 504"/>
                      <a:gd name="T4" fmla="*/ 1116 w 2736"/>
                      <a:gd name="T5" fmla="*/ 15 h 504"/>
                      <a:gd name="T6" fmla="*/ 1720 w 2736"/>
                      <a:gd name="T7" fmla="*/ 15 h 504"/>
                      <a:gd name="T8" fmla="*/ 1710 w 2736"/>
                      <a:gd name="T9" fmla="*/ 64 h 504"/>
                      <a:gd name="T10" fmla="*/ 1109 w 2736"/>
                      <a:gd name="T11" fmla="*/ 64 h 504"/>
                      <a:gd name="T12" fmla="*/ 41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3 w 1769"/>
                      <a:gd name="T1" fmla="*/ 5 h 791"/>
                      <a:gd name="T2" fmla="*/ 255 w 1769"/>
                      <a:gd name="T3" fmla="*/ 34 h 791"/>
                      <a:gd name="T4" fmla="*/ 609 w 1769"/>
                      <a:gd name="T5" fmla="*/ 121 h 791"/>
                      <a:gd name="T6" fmla="*/ 848 w 1769"/>
                      <a:gd name="T7" fmla="*/ 261 h 791"/>
                      <a:gd name="T8" fmla="*/ 924 w 1769"/>
                      <a:gd name="T9" fmla="*/ 367 h 791"/>
                      <a:gd name="T10" fmla="*/ 889 w 1769"/>
                      <a:gd name="T11" fmla="*/ 475 h 791"/>
                      <a:gd name="T12" fmla="*/ 836 w 1769"/>
                      <a:gd name="T13" fmla="*/ 381 h 791"/>
                      <a:gd name="T14" fmla="*/ 731 w 1769"/>
                      <a:gd name="T15" fmla="*/ 274 h 791"/>
                      <a:gd name="T16" fmla="*/ 584 w 1769"/>
                      <a:gd name="T17" fmla="*/ 178 h 791"/>
                      <a:gd name="T18" fmla="*/ 306 w 1769"/>
                      <a:gd name="T19" fmla="*/ 92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4 h 791"/>
                      <a:gd name="T10" fmla="*/ 859 w 1769"/>
                      <a:gd name="T11" fmla="*/ 522 h 791"/>
                      <a:gd name="T12" fmla="*/ 808 w 1769"/>
                      <a:gd name="T13" fmla="*/ 419 h 791"/>
                      <a:gd name="T14" fmla="*/ 707 w 1769"/>
                      <a:gd name="T15" fmla="*/ 301 h 791"/>
                      <a:gd name="T16" fmla="*/ 564 w 1769"/>
                      <a:gd name="T17" fmla="*/ 196 h 791"/>
                      <a:gd name="T18" fmla="*/ 296 w 1769"/>
                      <a:gd name="T19" fmla="*/ 101 h 791"/>
                      <a:gd name="T20" fmla="*/ 0 w 1769"/>
                      <a:gd name="T21" fmla="*/ 50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2 w 1769"/>
                      <a:gd name="T1" fmla="*/ 5 h 791"/>
                      <a:gd name="T2" fmla="*/ 227 w 1769"/>
                      <a:gd name="T3" fmla="*/ 35 h 791"/>
                      <a:gd name="T4" fmla="*/ 542 w 1769"/>
                      <a:gd name="T5" fmla="*/ 123 h 791"/>
                      <a:gd name="T6" fmla="*/ 755 w 1769"/>
                      <a:gd name="T7" fmla="*/ 267 h 791"/>
                      <a:gd name="T8" fmla="*/ 823 w 1769"/>
                      <a:gd name="T9" fmla="*/ 376 h 791"/>
                      <a:gd name="T10" fmla="*/ 792 w 1769"/>
                      <a:gd name="T11" fmla="*/ 486 h 791"/>
                      <a:gd name="T12" fmla="*/ 745 w 1769"/>
                      <a:gd name="T13" fmla="*/ 390 h 791"/>
                      <a:gd name="T14" fmla="*/ 651 w 1769"/>
                      <a:gd name="T15" fmla="*/ 280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3 w 1769"/>
                      <a:gd name="T1" fmla="*/ 5 h 791"/>
                      <a:gd name="T2" fmla="*/ 255 w 1769"/>
                      <a:gd name="T3" fmla="*/ 33 h 791"/>
                      <a:gd name="T4" fmla="*/ 609 w 1769"/>
                      <a:gd name="T5" fmla="*/ 120 h 791"/>
                      <a:gd name="T6" fmla="*/ 848 w 1769"/>
                      <a:gd name="T7" fmla="*/ 258 h 791"/>
                      <a:gd name="T8" fmla="*/ 924 w 1769"/>
                      <a:gd name="T9" fmla="*/ 364 h 791"/>
                      <a:gd name="T10" fmla="*/ 889 w 1769"/>
                      <a:gd name="T11" fmla="*/ 471 h 791"/>
                      <a:gd name="T12" fmla="*/ 836 w 1769"/>
                      <a:gd name="T13" fmla="*/ 378 h 791"/>
                      <a:gd name="T14" fmla="*/ 731 w 1769"/>
                      <a:gd name="T15" fmla="*/ 271 h 791"/>
                      <a:gd name="T16" fmla="*/ 584 w 1769"/>
                      <a:gd name="T17" fmla="*/ 177 h 791"/>
                      <a:gd name="T18" fmla="*/ 306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5 h 791"/>
                      <a:gd name="T10" fmla="*/ 859 w 1769"/>
                      <a:gd name="T11" fmla="*/ 523 h 791"/>
                      <a:gd name="T12" fmla="*/ 808 w 1769"/>
                      <a:gd name="T13" fmla="*/ 420 h 791"/>
                      <a:gd name="T14" fmla="*/ 707 w 1769"/>
                      <a:gd name="T15" fmla="*/ 302 h 791"/>
                      <a:gd name="T16" fmla="*/ 564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313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2 w 1769"/>
                      <a:gd name="T1" fmla="*/ 5 h 791"/>
                      <a:gd name="T2" fmla="*/ 227 w 1769"/>
                      <a:gd name="T3" fmla="*/ 35 h 791"/>
                      <a:gd name="T4" fmla="*/ 542 w 1769"/>
                      <a:gd name="T5" fmla="*/ 124 h 791"/>
                      <a:gd name="T6" fmla="*/ 755 w 1769"/>
                      <a:gd name="T7" fmla="*/ 268 h 791"/>
                      <a:gd name="T8" fmla="*/ 823 w 1769"/>
                      <a:gd name="T9" fmla="*/ 377 h 791"/>
                      <a:gd name="T10" fmla="*/ 792 w 1769"/>
                      <a:gd name="T11" fmla="*/ 488 h 791"/>
                      <a:gd name="T12" fmla="*/ 745 w 1769"/>
                      <a:gd name="T13" fmla="*/ 392 h 791"/>
                      <a:gd name="T14" fmla="*/ 651 w 1769"/>
                      <a:gd name="T15" fmla="*/ 281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216 h 504"/>
                      <a:gd name="T2" fmla="*/ 390 w 2736"/>
                      <a:gd name="T3" fmla="*/ 72 h 504"/>
                      <a:gd name="T4" fmla="*/ 802 w 2736"/>
                      <a:gd name="T5" fmla="*/ 10 h 504"/>
                      <a:gd name="T6" fmla="*/ 1235 w 2736"/>
                      <a:gd name="T7" fmla="*/ 10 h 504"/>
                      <a:gd name="T8" fmla="*/ 1228 w 2736"/>
                      <a:gd name="T9" fmla="*/ 44 h 504"/>
                      <a:gd name="T10" fmla="*/ 796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84 h 504"/>
                      <a:gd name="T2" fmla="*/ 155 w 2736"/>
                      <a:gd name="T3" fmla="*/ 28 h 504"/>
                      <a:gd name="T4" fmla="*/ 318 w 2736"/>
                      <a:gd name="T5" fmla="*/ 4 h 504"/>
                      <a:gd name="T6" fmla="*/ 490 w 2736"/>
                      <a:gd name="T7" fmla="*/ 4 h 504"/>
                      <a:gd name="T8" fmla="*/ 487 w 2736"/>
                      <a:gd name="T9" fmla="*/ 17 h 504"/>
                      <a:gd name="T10" fmla="*/ 316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1 w 1769"/>
                      <a:gd name="T1" fmla="*/ 1 h 791"/>
                      <a:gd name="T2" fmla="*/ 72 w 1769"/>
                      <a:gd name="T3" fmla="*/ 9 h 791"/>
                      <a:gd name="T4" fmla="*/ 172 w 1769"/>
                      <a:gd name="T5" fmla="*/ 33 h 791"/>
                      <a:gd name="T6" fmla="*/ 240 w 1769"/>
                      <a:gd name="T7" fmla="*/ 72 h 791"/>
                      <a:gd name="T8" fmla="*/ 261 w 1769"/>
                      <a:gd name="T9" fmla="*/ 102 h 791"/>
                      <a:gd name="T10" fmla="*/ 251 w 1769"/>
                      <a:gd name="T11" fmla="*/ 131 h 791"/>
                      <a:gd name="T12" fmla="*/ 236 w 1769"/>
                      <a:gd name="T13" fmla="*/ 105 h 791"/>
                      <a:gd name="T14" fmla="*/ 207 w 1769"/>
                      <a:gd name="T15" fmla="*/ 76 h 791"/>
                      <a:gd name="T16" fmla="*/ 165 w 1769"/>
                      <a:gd name="T17" fmla="*/ 49 h 791"/>
                      <a:gd name="T18" fmla="*/ 86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217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6 h 504"/>
                      <a:gd name="T14" fmla="*/ 0 w 2736"/>
                      <a:gd name="T15" fmla="*/ 21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2 w 1769"/>
                      <a:gd name="T1" fmla="*/ 3 h 791"/>
                      <a:gd name="T2" fmla="*/ 162 w 1769"/>
                      <a:gd name="T3" fmla="*/ 24 h 791"/>
                      <a:gd name="T4" fmla="*/ 387 w 1769"/>
                      <a:gd name="T5" fmla="*/ 85 h 791"/>
                      <a:gd name="T6" fmla="*/ 538 w 1769"/>
                      <a:gd name="T7" fmla="*/ 184 h 791"/>
                      <a:gd name="T8" fmla="*/ 587 w 1769"/>
                      <a:gd name="T9" fmla="*/ 259 h 791"/>
                      <a:gd name="T10" fmla="*/ 564 w 1769"/>
                      <a:gd name="T11" fmla="*/ 335 h 791"/>
                      <a:gd name="T12" fmla="*/ 531 w 1769"/>
                      <a:gd name="T13" fmla="*/ 269 h 791"/>
                      <a:gd name="T14" fmla="*/ 464 w 1769"/>
                      <a:gd name="T15" fmla="*/ 193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214 h 504"/>
                      <a:gd name="T2" fmla="*/ 334 w 2736"/>
                      <a:gd name="T3" fmla="*/ 71 h 504"/>
                      <a:gd name="T4" fmla="*/ 687 w 2736"/>
                      <a:gd name="T5" fmla="*/ 10 h 504"/>
                      <a:gd name="T6" fmla="*/ 1059 w 2736"/>
                      <a:gd name="T7" fmla="*/ 10 h 504"/>
                      <a:gd name="T8" fmla="*/ 1053 w 2736"/>
                      <a:gd name="T9" fmla="*/ 44 h 504"/>
                      <a:gd name="T10" fmla="*/ 683 w 2736"/>
                      <a:gd name="T11" fmla="*/ 44 h 504"/>
                      <a:gd name="T12" fmla="*/ 253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216 h 504"/>
                      <a:gd name="T2" fmla="*/ 389 w 2736"/>
                      <a:gd name="T3" fmla="*/ 72 h 504"/>
                      <a:gd name="T4" fmla="*/ 800 w 2736"/>
                      <a:gd name="T5" fmla="*/ 10 h 504"/>
                      <a:gd name="T6" fmla="*/ 1232 w 2736"/>
                      <a:gd name="T7" fmla="*/ 10 h 504"/>
                      <a:gd name="T8" fmla="*/ 1225 w 2736"/>
                      <a:gd name="T9" fmla="*/ 44 h 504"/>
                      <a:gd name="T10" fmla="*/ 794 w 2736"/>
                      <a:gd name="T11" fmla="*/ 44 h 504"/>
                      <a:gd name="T12" fmla="*/ 294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216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2 w 1769"/>
                      <a:gd name="T1" fmla="*/ 3 h 791"/>
                      <a:gd name="T2" fmla="*/ 181 w 1769"/>
                      <a:gd name="T3" fmla="*/ 24 h 791"/>
                      <a:gd name="T4" fmla="*/ 432 w 1769"/>
                      <a:gd name="T5" fmla="*/ 86 h 791"/>
                      <a:gd name="T6" fmla="*/ 602 w 1769"/>
                      <a:gd name="T7" fmla="*/ 185 h 791"/>
                      <a:gd name="T8" fmla="*/ 656 w 1769"/>
                      <a:gd name="T9" fmla="*/ 261 h 791"/>
                      <a:gd name="T10" fmla="*/ 631 w 1769"/>
                      <a:gd name="T11" fmla="*/ 337 h 791"/>
                      <a:gd name="T12" fmla="*/ 594 w 1769"/>
                      <a:gd name="T13" fmla="*/ 271 h 791"/>
                      <a:gd name="T14" fmla="*/ 519 w 1769"/>
                      <a:gd name="T15" fmla="*/ 195 h 791"/>
                      <a:gd name="T16" fmla="*/ 414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1 w 1769"/>
                    <a:gd name="T1" fmla="*/ 1 h 791"/>
                    <a:gd name="T2" fmla="*/ 59 w 1769"/>
                    <a:gd name="T3" fmla="*/ 6 h 791"/>
                    <a:gd name="T4" fmla="*/ 141 w 1769"/>
                    <a:gd name="T5" fmla="*/ 23 h 791"/>
                    <a:gd name="T6" fmla="*/ 197 w 1769"/>
                    <a:gd name="T7" fmla="*/ 50 h 791"/>
                    <a:gd name="T8" fmla="*/ 214 w 1769"/>
                    <a:gd name="T9" fmla="*/ 70 h 791"/>
                    <a:gd name="T10" fmla="*/ 206 w 1769"/>
                    <a:gd name="T11" fmla="*/ 91 h 791"/>
                    <a:gd name="T12" fmla="*/ 194 w 1769"/>
                    <a:gd name="T13" fmla="*/ 73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186 h 504"/>
                      <a:gd name="T2" fmla="*/ 335 w 2736"/>
                      <a:gd name="T3" fmla="*/ 62 h 504"/>
                      <a:gd name="T4" fmla="*/ 689 w 2736"/>
                      <a:gd name="T5" fmla="*/ 9 h 504"/>
                      <a:gd name="T6" fmla="*/ 1061 w 2736"/>
                      <a:gd name="T7" fmla="*/ 9 h 504"/>
                      <a:gd name="T8" fmla="*/ 1055 w 2736"/>
                      <a:gd name="T9" fmla="*/ 38 h 504"/>
                      <a:gd name="T10" fmla="*/ 684 w 2736"/>
                      <a:gd name="T11" fmla="*/ 38 h 504"/>
                      <a:gd name="T12" fmla="*/ 254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2 w 1769"/>
                      <a:gd name="T1" fmla="*/ 3 h 791"/>
                      <a:gd name="T2" fmla="*/ 156 w 1769"/>
                      <a:gd name="T3" fmla="*/ 20 h 791"/>
                      <a:gd name="T4" fmla="*/ 372 w 1769"/>
                      <a:gd name="T5" fmla="*/ 73 h 791"/>
                      <a:gd name="T6" fmla="*/ 518 w 1769"/>
                      <a:gd name="T7" fmla="*/ 157 h 791"/>
                      <a:gd name="T8" fmla="*/ 565 w 1769"/>
                      <a:gd name="T9" fmla="*/ 222 h 791"/>
                      <a:gd name="T10" fmla="*/ 543 w 1769"/>
                      <a:gd name="T11" fmla="*/ 287 h 791"/>
                      <a:gd name="T12" fmla="*/ 511 w 1769"/>
                      <a:gd name="T13" fmla="*/ 230 h 791"/>
                      <a:gd name="T14" fmla="*/ 447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270 h 504"/>
                      <a:gd name="T2" fmla="*/ 364 w 2736"/>
                      <a:gd name="T3" fmla="*/ 90 h 504"/>
                      <a:gd name="T4" fmla="*/ 749 w 2736"/>
                      <a:gd name="T5" fmla="*/ 13 h 504"/>
                      <a:gd name="T6" fmla="*/ 1154 w 2736"/>
                      <a:gd name="T7" fmla="*/ 13 h 504"/>
                      <a:gd name="T8" fmla="*/ 1147 w 2736"/>
                      <a:gd name="T9" fmla="*/ 55 h 504"/>
                      <a:gd name="T10" fmla="*/ 744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2 w 1769"/>
                      <a:gd name="T1" fmla="*/ 4 h 791"/>
                      <a:gd name="T2" fmla="*/ 170 w 1769"/>
                      <a:gd name="T3" fmla="*/ 30 h 791"/>
                      <a:gd name="T4" fmla="*/ 405 w 1769"/>
                      <a:gd name="T5" fmla="*/ 107 h 791"/>
                      <a:gd name="T6" fmla="*/ 564 w 1769"/>
                      <a:gd name="T7" fmla="*/ 230 h 791"/>
                      <a:gd name="T8" fmla="*/ 614 w 1769"/>
                      <a:gd name="T9" fmla="*/ 325 h 791"/>
                      <a:gd name="T10" fmla="*/ 591 w 1769"/>
                      <a:gd name="T11" fmla="*/ 420 h 791"/>
                      <a:gd name="T12" fmla="*/ 556 w 1769"/>
                      <a:gd name="T13" fmla="*/ 337 h 791"/>
                      <a:gd name="T14" fmla="*/ 486 w 1769"/>
                      <a:gd name="T15" fmla="*/ 242 h 791"/>
                      <a:gd name="T16" fmla="*/ 388 w 1769"/>
                      <a:gd name="T17" fmla="*/ 158 h 791"/>
                      <a:gd name="T18" fmla="*/ 203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87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1 w 1769"/>
                      <a:gd name="T1" fmla="*/ 1 h 791"/>
                      <a:gd name="T2" fmla="*/ 140 w 1769"/>
                      <a:gd name="T3" fmla="*/ 9 h 791"/>
                      <a:gd name="T4" fmla="*/ 334 w 1769"/>
                      <a:gd name="T5" fmla="*/ 34 h 791"/>
                      <a:gd name="T6" fmla="*/ 465 w 1769"/>
                      <a:gd name="T7" fmla="*/ 73 h 791"/>
                      <a:gd name="T8" fmla="*/ 507 w 1769"/>
                      <a:gd name="T9" fmla="*/ 102 h 791"/>
                      <a:gd name="T10" fmla="*/ 488 w 1769"/>
                      <a:gd name="T11" fmla="*/ 132 h 791"/>
                      <a:gd name="T12" fmla="*/ 459 w 1769"/>
                      <a:gd name="T13" fmla="*/ 106 h 791"/>
                      <a:gd name="T14" fmla="*/ 401 w 1769"/>
                      <a:gd name="T15" fmla="*/ 76 h 791"/>
                      <a:gd name="T16" fmla="*/ 320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313 h 504"/>
                      <a:gd name="T2" fmla="*/ 503 w 2736"/>
                      <a:gd name="T3" fmla="*/ 104 h 504"/>
                      <a:gd name="T4" fmla="*/ 1035 w 2736"/>
                      <a:gd name="T5" fmla="*/ 15 h 504"/>
                      <a:gd name="T6" fmla="*/ 1594 w 2736"/>
                      <a:gd name="T7" fmla="*/ 15 h 504"/>
                      <a:gd name="T8" fmla="*/ 1585 w 2736"/>
                      <a:gd name="T9" fmla="*/ 64 h 504"/>
                      <a:gd name="T10" fmla="*/ 1028 w 2736"/>
                      <a:gd name="T11" fmla="*/ 64 h 504"/>
                      <a:gd name="T12" fmla="*/ 38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2 w 1769"/>
                      <a:gd name="T1" fmla="*/ 5 h 791"/>
                      <a:gd name="T2" fmla="*/ 234 w 1769"/>
                      <a:gd name="T3" fmla="*/ 35 h 791"/>
                      <a:gd name="T4" fmla="*/ 559 w 1769"/>
                      <a:gd name="T5" fmla="*/ 124 h 791"/>
                      <a:gd name="T6" fmla="*/ 778 w 1769"/>
                      <a:gd name="T7" fmla="*/ 267 h 791"/>
                      <a:gd name="T8" fmla="*/ 848 w 1769"/>
                      <a:gd name="T9" fmla="*/ 376 h 791"/>
                      <a:gd name="T10" fmla="*/ 815 w 1769"/>
                      <a:gd name="T11" fmla="*/ 487 h 791"/>
                      <a:gd name="T12" fmla="*/ 767 w 1769"/>
                      <a:gd name="T13" fmla="*/ 391 h 791"/>
                      <a:gd name="T14" fmla="*/ 671 w 1769"/>
                      <a:gd name="T15" fmla="*/ 281 h 791"/>
                      <a:gd name="T16" fmla="*/ 535 w 1769"/>
                      <a:gd name="T17" fmla="*/ 183 h 791"/>
                      <a:gd name="T18" fmla="*/ 280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302 h 504"/>
                      <a:gd name="T2" fmla="*/ 541 w 2736"/>
                      <a:gd name="T3" fmla="*/ 101 h 504"/>
                      <a:gd name="T4" fmla="*/ 1111 w 2736"/>
                      <a:gd name="T5" fmla="*/ 14 h 504"/>
                      <a:gd name="T6" fmla="*/ 1712 w 2736"/>
                      <a:gd name="T7" fmla="*/ 14 h 504"/>
                      <a:gd name="T8" fmla="*/ 1702 w 2736"/>
                      <a:gd name="T9" fmla="*/ 62 h 504"/>
                      <a:gd name="T10" fmla="*/ 1104 w 2736"/>
                      <a:gd name="T11" fmla="*/ 62 h 504"/>
                      <a:gd name="T12" fmla="*/ 409 w 2736"/>
                      <a:gd name="T13" fmla="*/ 175 h 504"/>
                      <a:gd name="T14" fmla="*/ 0 w 2736"/>
                      <a:gd name="T15" fmla="*/ 30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3 w 1769"/>
                      <a:gd name="T1" fmla="*/ 5 h 791"/>
                      <a:gd name="T2" fmla="*/ 251 w 1769"/>
                      <a:gd name="T3" fmla="*/ 33 h 791"/>
                      <a:gd name="T4" fmla="*/ 600 w 1769"/>
                      <a:gd name="T5" fmla="*/ 119 h 791"/>
                      <a:gd name="T6" fmla="*/ 835 w 1769"/>
                      <a:gd name="T7" fmla="*/ 257 h 791"/>
                      <a:gd name="T8" fmla="*/ 910 w 1769"/>
                      <a:gd name="T9" fmla="*/ 363 h 791"/>
                      <a:gd name="T10" fmla="*/ 876 w 1769"/>
                      <a:gd name="T11" fmla="*/ 469 h 791"/>
                      <a:gd name="T12" fmla="*/ 824 w 1769"/>
                      <a:gd name="T13" fmla="*/ 376 h 791"/>
                      <a:gd name="T14" fmla="*/ 720 w 1769"/>
                      <a:gd name="T15" fmla="*/ 270 h 791"/>
                      <a:gd name="T16" fmla="*/ 575 w 1769"/>
                      <a:gd name="T17" fmla="*/ 176 h 791"/>
                      <a:gd name="T18" fmla="*/ 301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8 h 791"/>
                      <a:gd name="T10" fmla="*/ 883 w 1769"/>
                      <a:gd name="T11" fmla="*/ 489 h 791"/>
                      <a:gd name="T12" fmla="*/ 831 w 1769"/>
                      <a:gd name="T13" fmla="*/ 392 h 791"/>
                      <a:gd name="T14" fmla="*/ 726 w 1769"/>
                      <a:gd name="T15" fmla="*/ 282 h 791"/>
                      <a:gd name="T16" fmla="*/ 580 w 1769"/>
                      <a:gd name="T17" fmla="*/ 184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244 h 504"/>
                      <a:gd name="T2" fmla="*/ 505 w 2736"/>
                      <a:gd name="T3" fmla="*/ 81 h 504"/>
                      <a:gd name="T4" fmla="*/ 1039 w 2736"/>
                      <a:gd name="T5" fmla="*/ 12 h 504"/>
                      <a:gd name="T6" fmla="*/ 1600 w 2736"/>
                      <a:gd name="T7" fmla="*/ 12 h 504"/>
                      <a:gd name="T8" fmla="*/ 1591 w 2736"/>
                      <a:gd name="T9" fmla="*/ 50 h 504"/>
                      <a:gd name="T10" fmla="*/ 1032 w 2736"/>
                      <a:gd name="T11" fmla="*/ 50 h 504"/>
                      <a:gd name="T12" fmla="*/ 382 w 2736"/>
                      <a:gd name="T13" fmla="*/ 141 h 504"/>
                      <a:gd name="T14" fmla="*/ 0 w 2736"/>
                      <a:gd name="T15" fmla="*/ 2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2 w 1769"/>
                      <a:gd name="T1" fmla="*/ 4 h 791"/>
                      <a:gd name="T2" fmla="*/ 236 w 1769"/>
                      <a:gd name="T3" fmla="*/ 27 h 791"/>
                      <a:gd name="T4" fmla="*/ 562 w 1769"/>
                      <a:gd name="T5" fmla="*/ 98 h 791"/>
                      <a:gd name="T6" fmla="*/ 783 w 1769"/>
                      <a:gd name="T7" fmla="*/ 211 h 791"/>
                      <a:gd name="T8" fmla="*/ 854 w 1769"/>
                      <a:gd name="T9" fmla="*/ 297 h 791"/>
                      <a:gd name="T10" fmla="*/ 821 w 1769"/>
                      <a:gd name="T11" fmla="*/ 384 h 791"/>
                      <a:gd name="T12" fmla="*/ 772 w 1769"/>
                      <a:gd name="T13" fmla="*/ 308 h 791"/>
                      <a:gd name="T14" fmla="*/ 675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247 h 504"/>
                      <a:gd name="T2" fmla="*/ 464 w 2736"/>
                      <a:gd name="T3" fmla="*/ 82 h 504"/>
                      <a:gd name="T4" fmla="*/ 954 w 2736"/>
                      <a:gd name="T5" fmla="*/ 12 h 504"/>
                      <a:gd name="T6" fmla="*/ 1469 w 2736"/>
                      <a:gd name="T7" fmla="*/ 12 h 504"/>
                      <a:gd name="T8" fmla="*/ 1460 w 2736"/>
                      <a:gd name="T9" fmla="*/ 50 h 504"/>
                      <a:gd name="T10" fmla="*/ 947 w 2736"/>
                      <a:gd name="T11" fmla="*/ 50 h 504"/>
                      <a:gd name="T12" fmla="*/ 351 w 2736"/>
                      <a:gd name="T13" fmla="*/ 143 h 504"/>
                      <a:gd name="T14" fmla="*/ 0 w 2736"/>
                      <a:gd name="T15" fmla="*/ 2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2 w 1769"/>
                      <a:gd name="T1" fmla="*/ 4 h 791"/>
                      <a:gd name="T2" fmla="*/ 216 w 1769"/>
                      <a:gd name="T3" fmla="*/ 27 h 791"/>
                      <a:gd name="T4" fmla="*/ 516 w 1769"/>
                      <a:gd name="T5" fmla="*/ 98 h 791"/>
                      <a:gd name="T6" fmla="*/ 719 w 1769"/>
                      <a:gd name="T7" fmla="*/ 211 h 791"/>
                      <a:gd name="T8" fmla="*/ 783 w 1769"/>
                      <a:gd name="T9" fmla="*/ 297 h 791"/>
                      <a:gd name="T10" fmla="*/ 753 w 1769"/>
                      <a:gd name="T11" fmla="*/ 384 h 791"/>
                      <a:gd name="T12" fmla="*/ 709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186 h 504"/>
                      <a:gd name="T2" fmla="*/ 453 w 2736"/>
                      <a:gd name="T3" fmla="*/ 62 h 504"/>
                      <a:gd name="T4" fmla="*/ 931 w 2736"/>
                      <a:gd name="T5" fmla="*/ 9 h 504"/>
                      <a:gd name="T6" fmla="*/ 1435 w 2736"/>
                      <a:gd name="T7" fmla="*/ 9 h 504"/>
                      <a:gd name="T8" fmla="*/ 1427 w 2736"/>
                      <a:gd name="T9" fmla="*/ 38 h 504"/>
                      <a:gd name="T10" fmla="*/ 925 w 2736"/>
                      <a:gd name="T11" fmla="*/ 38 h 504"/>
                      <a:gd name="T12" fmla="*/ 343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2 w 1769"/>
                      <a:gd name="T1" fmla="*/ 3 h 791"/>
                      <a:gd name="T2" fmla="*/ 211 w 1769"/>
                      <a:gd name="T3" fmla="*/ 21 h 791"/>
                      <a:gd name="T4" fmla="*/ 504 w 1769"/>
                      <a:gd name="T5" fmla="*/ 74 h 791"/>
                      <a:gd name="T6" fmla="*/ 701 w 1769"/>
                      <a:gd name="T7" fmla="*/ 161 h 791"/>
                      <a:gd name="T8" fmla="*/ 764 w 1769"/>
                      <a:gd name="T9" fmla="*/ 226 h 791"/>
                      <a:gd name="T10" fmla="*/ 735 w 1769"/>
                      <a:gd name="T11" fmla="*/ 293 h 791"/>
                      <a:gd name="T12" fmla="*/ 692 w 1769"/>
                      <a:gd name="T13" fmla="*/ 235 h 791"/>
                      <a:gd name="T14" fmla="*/ 605 w 1769"/>
                      <a:gd name="T15" fmla="*/ 169 h 791"/>
                      <a:gd name="T16" fmla="*/ 483 w 1769"/>
                      <a:gd name="T17" fmla="*/ 110 h 791"/>
                      <a:gd name="T18" fmla="*/ 253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8 w 21600"/>
                  <a:gd name="T1" fmla="*/ 0 h 21602"/>
                  <a:gd name="T2" fmla="*/ 32 w 21600"/>
                  <a:gd name="T3" fmla="*/ 38 h 21602"/>
                  <a:gd name="T4" fmla="*/ 0 w 21600"/>
                  <a:gd name="T5" fmla="*/ 37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28 w 36729"/>
                  <a:gd name="T1" fmla="*/ 14 h 21600"/>
                  <a:gd name="T2" fmla="*/ 0 w 36729"/>
                  <a:gd name="T3" fmla="*/ 17 h 21600"/>
                  <a:gd name="T4" fmla="*/ 13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2 h 22305"/>
                  <a:gd name="T2" fmla="*/ 8 w 28940"/>
                  <a:gd name="T3" fmla="*/ 39 h 22305"/>
                  <a:gd name="T4" fmla="*/ 2 w 28940"/>
                  <a:gd name="T5" fmla="*/ 38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3 h 22305"/>
                  <a:gd name="T2" fmla="*/ 21 w 30473"/>
                  <a:gd name="T3" fmla="*/ 39 h 22305"/>
                  <a:gd name="T4" fmla="*/ 6 w 30473"/>
                  <a:gd name="T5" fmla="*/ 38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7 h 22305"/>
                  <a:gd name="T2" fmla="*/ 25 w 34455"/>
                  <a:gd name="T3" fmla="*/ 39 h 22305"/>
                  <a:gd name="T4" fmla="*/ 9 w 34455"/>
                  <a:gd name="T5" fmla="*/ 38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8 h 22305"/>
                  <a:gd name="T2" fmla="*/ 1 w 34812"/>
                  <a:gd name="T3" fmla="*/ 39 h 22305"/>
                  <a:gd name="T4" fmla="*/ 0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8 h 22305"/>
                  <a:gd name="T2" fmla="*/ 4 w 34812"/>
                  <a:gd name="T3" fmla="*/ 39 h 22305"/>
                  <a:gd name="T4" fmla="*/ 2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8 h 22305"/>
                  <a:gd name="T2" fmla="*/ 9 w 34812"/>
                  <a:gd name="T3" fmla="*/ 39 h 22305"/>
                  <a:gd name="T4" fmla="*/ 3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16 h 2368"/>
                  <a:gd name="T2" fmla="*/ 58 w 776"/>
                  <a:gd name="T3" fmla="*/ 4 h 2368"/>
                  <a:gd name="T4" fmla="*/ 23 w 776"/>
                  <a:gd name="T5" fmla="*/ 39 h 2368"/>
                  <a:gd name="T6" fmla="*/ 82 w 776"/>
                  <a:gd name="T7" fmla="*/ 39 h 2368"/>
                  <a:gd name="T8" fmla="*/ 47 w 776"/>
                  <a:gd name="T9" fmla="*/ 74 h 2368"/>
                  <a:gd name="T10" fmla="*/ 94 w 776"/>
                  <a:gd name="T11" fmla="*/ 86 h 2368"/>
                  <a:gd name="T12" fmla="*/ 70 w 776"/>
                  <a:gd name="T13" fmla="*/ 110 h 2368"/>
                  <a:gd name="T14" fmla="*/ 117 w 776"/>
                  <a:gd name="T15" fmla="*/ 121 h 2368"/>
                  <a:gd name="T16" fmla="*/ 94 w 776"/>
                  <a:gd name="T17" fmla="*/ 145 h 2368"/>
                  <a:gd name="T18" fmla="*/ 129 w 776"/>
                  <a:gd name="T19" fmla="*/ 157 h 2368"/>
                  <a:gd name="T20" fmla="*/ 117 w 776"/>
                  <a:gd name="T21" fmla="*/ 180 h 2368"/>
                  <a:gd name="T22" fmla="*/ 140 w 776"/>
                  <a:gd name="T23" fmla="*/ 204 h 2368"/>
                  <a:gd name="T24" fmla="*/ 140 w 776"/>
                  <a:gd name="T25" fmla="*/ 227 h 2368"/>
                  <a:gd name="T26" fmla="*/ 164 w 776"/>
                  <a:gd name="T27" fmla="*/ 263 h 2368"/>
                  <a:gd name="T28" fmla="*/ 152 w 776"/>
                  <a:gd name="T29" fmla="*/ 298 h 2368"/>
                  <a:gd name="T30" fmla="*/ 175 w 776"/>
                  <a:gd name="T31" fmla="*/ 321 h 2368"/>
                  <a:gd name="T32" fmla="*/ 164 w 776"/>
                  <a:gd name="T33" fmla="*/ 357 h 2368"/>
                  <a:gd name="T34" fmla="*/ 175 w 776"/>
                  <a:gd name="T35" fmla="*/ 392 h 2368"/>
                  <a:gd name="T36" fmla="*/ 164 w 776"/>
                  <a:gd name="T37" fmla="*/ 415 h 2368"/>
                  <a:gd name="T38" fmla="*/ 187 w 776"/>
                  <a:gd name="T39" fmla="*/ 451 h 2368"/>
                  <a:gd name="T40" fmla="*/ 175 w 776"/>
                  <a:gd name="T41" fmla="*/ 486 h 2368"/>
                  <a:gd name="T42" fmla="*/ 187 w 776"/>
                  <a:gd name="T43" fmla="*/ 533 h 2368"/>
                  <a:gd name="T44" fmla="*/ 175 w 776"/>
                  <a:gd name="T45" fmla="*/ 545 h 2368"/>
                  <a:gd name="T46" fmla="*/ 187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8 h 2368"/>
                  <a:gd name="T16" fmla="*/ 85 w 776"/>
                  <a:gd name="T17" fmla="*/ 82 h 2368"/>
                  <a:gd name="T18" fmla="*/ 117 w 776"/>
                  <a:gd name="T19" fmla="*/ 88 h 2368"/>
                  <a:gd name="T20" fmla="*/ 106 w 776"/>
                  <a:gd name="T21" fmla="*/ 102 h 2368"/>
                  <a:gd name="T22" fmla="*/ 128 w 776"/>
                  <a:gd name="T23" fmla="*/ 115 h 2368"/>
                  <a:gd name="T24" fmla="*/ 128 w 776"/>
                  <a:gd name="T25" fmla="*/ 128 h 2368"/>
                  <a:gd name="T26" fmla="*/ 149 w 776"/>
                  <a:gd name="T27" fmla="*/ 148 h 2368"/>
                  <a:gd name="T28" fmla="*/ 138 w 776"/>
                  <a:gd name="T29" fmla="*/ 168 h 2368"/>
                  <a:gd name="T30" fmla="*/ 160 w 776"/>
                  <a:gd name="T31" fmla="*/ 181 h 2368"/>
                  <a:gd name="T32" fmla="*/ 149 w 776"/>
                  <a:gd name="T33" fmla="*/ 201 h 2368"/>
                  <a:gd name="T34" fmla="*/ 160 w 776"/>
                  <a:gd name="T35" fmla="*/ 221 h 2368"/>
                  <a:gd name="T36" fmla="*/ 149 w 776"/>
                  <a:gd name="T37" fmla="*/ 234 h 2368"/>
                  <a:gd name="T38" fmla="*/ 170 w 776"/>
                  <a:gd name="T39" fmla="*/ 254 h 2368"/>
                  <a:gd name="T40" fmla="*/ 160 w 776"/>
                  <a:gd name="T41" fmla="*/ 274 h 2368"/>
                  <a:gd name="T42" fmla="*/ 170 w 776"/>
                  <a:gd name="T43" fmla="*/ 300 h 2368"/>
                  <a:gd name="T44" fmla="*/ 160 w 776"/>
                  <a:gd name="T45" fmla="*/ 307 h 2368"/>
                  <a:gd name="T46" fmla="*/ 170 w 776"/>
                  <a:gd name="T47" fmla="*/ 32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11 h 22305"/>
                  <a:gd name="T2" fmla="*/ 27 w 36830"/>
                  <a:gd name="T3" fmla="*/ 39 h 22305"/>
                  <a:gd name="T4" fmla="*/ 11 w 36830"/>
                  <a:gd name="T5" fmla="*/ 38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18 h 21600"/>
                  <a:gd name="T2" fmla="*/ 16 w 31881"/>
                  <a:gd name="T3" fmla="*/ 8 h 21600"/>
                  <a:gd name="T4" fmla="*/ 9 w 31881"/>
                  <a:gd name="T5" fmla="*/ 38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8 h 21600"/>
                  <a:gd name="T2" fmla="*/ 3 w 31146"/>
                  <a:gd name="T3" fmla="*/ 17 h 21600"/>
                  <a:gd name="T4" fmla="*/ 1 w 31146"/>
                  <a:gd name="T5" fmla="*/ 38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16 h 2368"/>
                  <a:gd name="T2" fmla="*/ 132 w 776"/>
                  <a:gd name="T3" fmla="*/ 4 h 2368"/>
                  <a:gd name="T4" fmla="*/ 53 w 776"/>
                  <a:gd name="T5" fmla="*/ 40 h 2368"/>
                  <a:gd name="T6" fmla="*/ 184 w 776"/>
                  <a:gd name="T7" fmla="*/ 40 h 2368"/>
                  <a:gd name="T8" fmla="*/ 105 w 776"/>
                  <a:gd name="T9" fmla="*/ 77 h 2368"/>
                  <a:gd name="T10" fmla="*/ 211 w 776"/>
                  <a:gd name="T11" fmla="*/ 89 h 2368"/>
                  <a:gd name="T12" fmla="*/ 158 w 776"/>
                  <a:gd name="T13" fmla="*/ 113 h 2368"/>
                  <a:gd name="T14" fmla="*/ 264 w 776"/>
                  <a:gd name="T15" fmla="*/ 125 h 2368"/>
                  <a:gd name="T16" fmla="*/ 211 w 776"/>
                  <a:gd name="T17" fmla="*/ 150 h 2368"/>
                  <a:gd name="T18" fmla="*/ 290 w 776"/>
                  <a:gd name="T19" fmla="*/ 162 h 2368"/>
                  <a:gd name="T20" fmla="*/ 264 w 776"/>
                  <a:gd name="T21" fmla="*/ 186 h 2368"/>
                  <a:gd name="T22" fmla="*/ 316 w 776"/>
                  <a:gd name="T23" fmla="*/ 210 h 2368"/>
                  <a:gd name="T24" fmla="*/ 316 w 776"/>
                  <a:gd name="T25" fmla="*/ 234 h 2368"/>
                  <a:gd name="T26" fmla="*/ 369 w 776"/>
                  <a:gd name="T27" fmla="*/ 271 h 2368"/>
                  <a:gd name="T28" fmla="*/ 343 w 776"/>
                  <a:gd name="T29" fmla="*/ 307 h 2368"/>
                  <a:gd name="T30" fmla="*/ 395 w 776"/>
                  <a:gd name="T31" fmla="*/ 331 h 2368"/>
                  <a:gd name="T32" fmla="*/ 369 w 776"/>
                  <a:gd name="T33" fmla="*/ 368 h 2368"/>
                  <a:gd name="T34" fmla="*/ 395 w 776"/>
                  <a:gd name="T35" fmla="*/ 404 h 2368"/>
                  <a:gd name="T36" fmla="*/ 369 w 776"/>
                  <a:gd name="T37" fmla="*/ 428 h 2368"/>
                  <a:gd name="T38" fmla="*/ 422 w 776"/>
                  <a:gd name="T39" fmla="*/ 465 h 2368"/>
                  <a:gd name="T40" fmla="*/ 395 w 776"/>
                  <a:gd name="T41" fmla="*/ 501 h 2368"/>
                  <a:gd name="T42" fmla="*/ 422 w 776"/>
                  <a:gd name="T43" fmla="*/ 550 h 2368"/>
                  <a:gd name="T44" fmla="*/ 395 w 776"/>
                  <a:gd name="T45" fmla="*/ 562 h 2368"/>
                  <a:gd name="T46" fmla="*/ 422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49 h 2368"/>
                  <a:gd name="T18" fmla="*/ 186 w 776"/>
                  <a:gd name="T19" fmla="*/ 161 h 2368"/>
                  <a:gd name="T20" fmla="*/ 169 w 776"/>
                  <a:gd name="T21" fmla="*/ 186 h 2368"/>
                  <a:gd name="T22" fmla="*/ 203 w 776"/>
                  <a:gd name="T23" fmla="*/ 210 h 2368"/>
                  <a:gd name="T24" fmla="*/ 203 w 776"/>
                  <a:gd name="T25" fmla="*/ 234 h 2368"/>
                  <a:gd name="T26" fmla="*/ 236 w 776"/>
                  <a:gd name="T27" fmla="*/ 270 h 2368"/>
                  <a:gd name="T28" fmla="*/ 220 w 776"/>
                  <a:gd name="T29" fmla="*/ 307 h 2368"/>
                  <a:gd name="T30" fmla="*/ 253 w 776"/>
                  <a:gd name="T31" fmla="*/ 331 h 2368"/>
                  <a:gd name="T32" fmla="*/ 236 w 776"/>
                  <a:gd name="T33" fmla="*/ 367 h 2368"/>
                  <a:gd name="T34" fmla="*/ 253 w 776"/>
                  <a:gd name="T35" fmla="*/ 403 h 2368"/>
                  <a:gd name="T36" fmla="*/ 236 w 776"/>
                  <a:gd name="T37" fmla="*/ 428 h 2368"/>
                  <a:gd name="T38" fmla="*/ 270 w 776"/>
                  <a:gd name="T39" fmla="*/ 464 h 2368"/>
                  <a:gd name="T40" fmla="*/ 253 w 776"/>
                  <a:gd name="T41" fmla="*/ 500 h 2368"/>
                  <a:gd name="T42" fmla="*/ 270 w 776"/>
                  <a:gd name="T43" fmla="*/ 549 h 2368"/>
                  <a:gd name="T44" fmla="*/ 253 w 776"/>
                  <a:gd name="T45" fmla="*/ 561 h 2368"/>
                  <a:gd name="T46" fmla="*/ 270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11 h 2368"/>
                  <a:gd name="T2" fmla="*/ 184 w 776"/>
                  <a:gd name="T3" fmla="*/ 3 h 2368"/>
                  <a:gd name="T4" fmla="*/ 73 w 776"/>
                  <a:gd name="T5" fmla="*/ 28 h 2368"/>
                  <a:gd name="T6" fmla="*/ 257 w 776"/>
                  <a:gd name="T7" fmla="*/ 28 h 2368"/>
                  <a:gd name="T8" fmla="*/ 147 w 776"/>
                  <a:gd name="T9" fmla="*/ 54 h 2368"/>
                  <a:gd name="T10" fmla="*/ 294 w 776"/>
                  <a:gd name="T11" fmla="*/ 62 h 2368"/>
                  <a:gd name="T12" fmla="*/ 220 w 776"/>
                  <a:gd name="T13" fmla="*/ 79 h 2368"/>
                  <a:gd name="T14" fmla="*/ 367 w 776"/>
                  <a:gd name="T15" fmla="*/ 88 h 2368"/>
                  <a:gd name="T16" fmla="*/ 294 w 776"/>
                  <a:gd name="T17" fmla="*/ 104 h 2368"/>
                  <a:gd name="T18" fmla="*/ 404 w 776"/>
                  <a:gd name="T19" fmla="*/ 113 h 2368"/>
                  <a:gd name="T20" fmla="*/ 367 w 776"/>
                  <a:gd name="T21" fmla="*/ 130 h 2368"/>
                  <a:gd name="T22" fmla="*/ 441 w 776"/>
                  <a:gd name="T23" fmla="*/ 147 h 2368"/>
                  <a:gd name="T24" fmla="*/ 441 w 776"/>
                  <a:gd name="T25" fmla="*/ 164 h 2368"/>
                  <a:gd name="T26" fmla="*/ 514 w 776"/>
                  <a:gd name="T27" fmla="*/ 189 h 2368"/>
                  <a:gd name="T28" fmla="*/ 478 w 776"/>
                  <a:gd name="T29" fmla="*/ 215 h 2368"/>
                  <a:gd name="T30" fmla="*/ 551 w 776"/>
                  <a:gd name="T31" fmla="*/ 232 h 2368"/>
                  <a:gd name="T32" fmla="*/ 514 w 776"/>
                  <a:gd name="T33" fmla="*/ 257 h 2368"/>
                  <a:gd name="T34" fmla="*/ 551 w 776"/>
                  <a:gd name="T35" fmla="*/ 282 h 2368"/>
                  <a:gd name="T36" fmla="*/ 514 w 776"/>
                  <a:gd name="T37" fmla="*/ 299 h 2368"/>
                  <a:gd name="T38" fmla="*/ 588 w 776"/>
                  <a:gd name="T39" fmla="*/ 325 h 2368"/>
                  <a:gd name="T40" fmla="*/ 551 w 776"/>
                  <a:gd name="T41" fmla="*/ 350 h 2368"/>
                  <a:gd name="T42" fmla="*/ 588 w 776"/>
                  <a:gd name="T43" fmla="*/ 384 h 2368"/>
                  <a:gd name="T44" fmla="*/ 551 w 776"/>
                  <a:gd name="T45" fmla="*/ 393 h 2368"/>
                  <a:gd name="T46" fmla="*/ 588 w 776"/>
                  <a:gd name="T47" fmla="*/ 41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3 h 2368"/>
                  <a:gd name="T12" fmla="*/ 96 w 776"/>
                  <a:gd name="T13" fmla="*/ 106 h 2368"/>
                  <a:gd name="T14" fmla="*/ 161 w 776"/>
                  <a:gd name="T15" fmla="*/ 118 h 2368"/>
                  <a:gd name="T16" fmla="*/ 129 w 776"/>
                  <a:gd name="T17" fmla="*/ 140 h 2368"/>
                  <a:gd name="T18" fmla="*/ 177 w 776"/>
                  <a:gd name="T19" fmla="*/ 152 h 2368"/>
                  <a:gd name="T20" fmla="*/ 161 w 776"/>
                  <a:gd name="T21" fmla="*/ 174 h 2368"/>
                  <a:gd name="T22" fmla="*/ 193 w 776"/>
                  <a:gd name="T23" fmla="*/ 197 h 2368"/>
                  <a:gd name="T24" fmla="*/ 193 w 776"/>
                  <a:gd name="T25" fmla="*/ 220 h 2368"/>
                  <a:gd name="T26" fmla="*/ 225 w 776"/>
                  <a:gd name="T27" fmla="*/ 254 h 2368"/>
                  <a:gd name="T28" fmla="*/ 209 w 776"/>
                  <a:gd name="T29" fmla="*/ 288 h 2368"/>
                  <a:gd name="T30" fmla="*/ 241 w 776"/>
                  <a:gd name="T31" fmla="*/ 311 h 2368"/>
                  <a:gd name="T32" fmla="*/ 225 w 776"/>
                  <a:gd name="T33" fmla="*/ 345 h 2368"/>
                  <a:gd name="T34" fmla="*/ 241 w 776"/>
                  <a:gd name="T35" fmla="*/ 379 h 2368"/>
                  <a:gd name="T36" fmla="*/ 225 w 776"/>
                  <a:gd name="T37" fmla="*/ 402 h 2368"/>
                  <a:gd name="T38" fmla="*/ 257 w 776"/>
                  <a:gd name="T39" fmla="*/ 436 h 2368"/>
                  <a:gd name="T40" fmla="*/ 241 w 776"/>
                  <a:gd name="T41" fmla="*/ 470 h 2368"/>
                  <a:gd name="T42" fmla="*/ 257 w 776"/>
                  <a:gd name="T43" fmla="*/ 516 h 2368"/>
                  <a:gd name="T44" fmla="*/ 241 w 776"/>
                  <a:gd name="T45" fmla="*/ 527 h 2368"/>
                  <a:gd name="T46" fmla="*/ 257 w 776"/>
                  <a:gd name="T47" fmla="*/ 56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9 h 2368"/>
                  <a:gd name="T2" fmla="*/ 54 w 776"/>
                  <a:gd name="T3" fmla="*/ 2 h 2368"/>
                  <a:gd name="T4" fmla="*/ 22 w 776"/>
                  <a:gd name="T5" fmla="*/ 22 h 2368"/>
                  <a:gd name="T6" fmla="*/ 76 w 776"/>
                  <a:gd name="T7" fmla="*/ 22 h 2368"/>
                  <a:gd name="T8" fmla="*/ 43 w 776"/>
                  <a:gd name="T9" fmla="*/ 42 h 2368"/>
                  <a:gd name="T10" fmla="*/ 87 w 776"/>
                  <a:gd name="T11" fmla="*/ 49 h 2368"/>
                  <a:gd name="T12" fmla="*/ 65 w 776"/>
                  <a:gd name="T13" fmla="*/ 62 h 2368"/>
                  <a:gd name="T14" fmla="*/ 108 w 776"/>
                  <a:gd name="T15" fmla="*/ 69 h 2368"/>
                  <a:gd name="T16" fmla="*/ 87 w 776"/>
                  <a:gd name="T17" fmla="*/ 82 h 2368"/>
                  <a:gd name="T18" fmla="*/ 119 w 776"/>
                  <a:gd name="T19" fmla="*/ 89 h 2368"/>
                  <a:gd name="T20" fmla="*/ 108 w 776"/>
                  <a:gd name="T21" fmla="*/ 102 h 2368"/>
                  <a:gd name="T22" fmla="*/ 130 w 776"/>
                  <a:gd name="T23" fmla="*/ 116 h 2368"/>
                  <a:gd name="T24" fmla="*/ 130 w 776"/>
                  <a:gd name="T25" fmla="*/ 129 h 2368"/>
                  <a:gd name="T26" fmla="*/ 152 w 776"/>
                  <a:gd name="T27" fmla="*/ 149 h 2368"/>
                  <a:gd name="T28" fmla="*/ 141 w 776"/>
                  <a:gd name="T29" fmla="*/ 169 h 2368"/>
                  <a:gd name="T30" fmla="*/ 162 w 776"/>
                  <a:gd name="T31" fmla="*/ 182 h 2368"/>
                  <a:gd name="T32" fmla="*/ 152 w 776"/>
                  <a:gd name="T33" fmla="*/ 202 h 2368"/>
                  <a:gd name="T34" fmla="*/ 162 w 776"/>
                  <a:gd name="T35" fmla="*/ 222 h 2368"/>
                  <a:gd name="T36" fmla="*/ 152 w 776"/>
                  <a:gd name="T37" fmla="*/ 236 h 2368"/>
                  <a:gd name="T38" fmla="*/ 173 w 776"/>
                  <a:gd name="T39" fmla="*/ 256 h 2368"/>
                  <a:gd name="T40" fmla="*/ 162 w 776"/>
                  <a:gd name="T41" fmla="*/ 276 h 2368"/>
                  <a:gd name="T42" fmla="*/ 173 w 776"/>
                  <a:gd name="T43" fmla="*/ 302 h 2368"/>
                  <a:gd name="T44" fmla="*/ 162 w 776"/>
                  <a:gd name="T45" fmla="*/ 309 h 2368"/>
                  <a:gd name="T46" fmla="*/ 173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9 h 2368"/>
                  <a:gd name="T16" fmla="*/ 85 w 776"/>
                  <a:gd name="T17" fmla="*/ 83 h 2368"/>
                  <a:gd name="T18" fmla="*/ 117 w 776"/>
                  <a:gd name="T19" fmla="*/ 89 h 2368"/>
                  <a:gd name="T20" fmla="*/ 106 w 776"/>
                  <a:gd name="T21" fmla="*/ 103 h 2368"/>
                  <a:gd name="T22" fmla="*/ 128 w 776"/>
                  <a:gd name="T23" fmla="*/ 116 h 2368"/>
                  <a:gd name="T24" fmla="*/ 128 w 776"/>
                  <a:gd name="T25" fmla="*/ 129 h 2368"/>
                  <a:gd name="T26" fmla="*/ 149 w 776"/>
                  <a:gd name="T27" fmla="*/ 149 h 2368"/>
                  <a:gd name="T28" fmla="*/ 138 w 776"/>
                  <a:gd name="T29" fmla="*/ 169 h 2368"/>
                  <a:gd name="T30" fmla="*/ 160 w 776"/>
                  <a:gd name="T31" fmla="*/ 183 h 2368"/>
                  <a:gd name="T32" fmla="*/ 149 w 776"/>
                  <a:gd name="T33" fmla="*/ 203 h 2368"/>
                  <a:gd name="T34" fmla="*/ 160 w 776"/>
                  <a:gd name="T35" fmla="*/ 223 h 2368"/>
                  <a:gd name="T36" fmla="*/ 149 w 776"/>
                  <a:gd name="T37" fmla="*/ 236 h 2368"/>
                  <a:gd name="T38" fmla="*/ 170 w 776"/>
                  <a:gd name="T39" fmla="*/ 256 h 2368"/>
                  <a:gd name="T40" fmla="*/ 160 w 776"/>
                  <a:gd name="T41" fmla="*/ 276 h 2368"/>
                  <a:gd name="T42" fmla="*/ 170 w 776"/>
                  <a:gd name="T43" fmla="*/ 303 h 2368"/>
                  <a:gd name="T44" fmla="*/ 160 w 776"/>
                  <a:gd name="T45" fmla="*/ 310 h 2368"/>
                  <a:gd name="T46" fmla="*/ 170 w 776"/>
                  <a:gd name="T47" fmla="*/ 33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1C36101A-3C63-4213-8FB8-4B859D6B81AF}"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1006921813"/>
      </p:ext>
    </p:extLst>
  </p:cSld>
  <p:clrMap bg1="dk2" tx1="lt1" bg2="dk1" tx2="lt2" accent1="accent1" accent2="accent2" accent3="accent3" accent4="accent4" accent5="accent5" accent6="accent6" hlink="hlink" folHlink="folHlink"/>
  <p:sldLayoutIdLst>
    <p:sldLayoutId id="2147484030" r:id="rId1"/>
    <p:sldLayoutId id="2147484031" r:id="rId2"/>
    <p:sldLayoutId id="2147484032" r:id="rId3"/>
    <p:sldLayoutId id="2147484033" r:id="rId4"/>
    <p:sldLayoutId id="2147484034" r:id="rId5"/>
    <p:sldLayoutId id="2147484035" r:id="rId6"/>
    <p:sldLayoutId id="2147484036" r:id="rId7"/>
    <p:sldLayoutId id="2147484037" r:id="rId8"/>
    <p:sldLayoutId id="2147484038" r:id="rId9"/>
    <p:sldLayoutId id="2147484039" r:id="rId10"/>
    <p:sldLayoutId id="2147484040"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313 h 504"/>
                      <a:gd name="T2" fmla="*/ 543 w 2736"/>
                      <a:gd name="T3" fmla="*/ 104 h 504"/>
                      <a:gd name="T4" fmla="*/ 1116 w 2736"/>
                      <a:gd name="T5" fmla="*/ 15 h 504"/>
                      <a:gd name="T6" fmla="*/ 1720 w 2736"/>
                      <a:gd name="T7" fmla="*/ 15 h 504"/>
                      <a:gd name="T8" fmla="*/ 1710 w 2736"/>
                      <a:gd name="T9" fmla="*/ 64 h 504"/>
                      <a:gd name="T10" fmla="*/ 1109 w 2736"/>
                      <a:gd name="T11" fmla="*/ 64 h 504"/>
                      <a:gd name="T12" fmla="*/ 41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3 w 1769"/>
                      <a:gd name="T1" fmla="*/ 5 h 791"/>
                      <a:gd name="T2" fmla="*/ 255 w 1769"/>
                      <a:gd name="T3" fmla="*/ 34 h 791"/>
                      <a:gd name="T4" fmla="*/ 609 w 1769"/>
                      <a:gd name="T5" fmla="*/ 121 h 791"/>
                      <a:gd name="T6" fmla="*/ 848 w 1769"/>
                      <a:gd name="T7" fmla="*/ 261 h 791"/>
                      <a:gd name="T8" fmla="*/ 924 w 1769"/>
                      <a:gd name="T9" fmla="*/ 367 h 791"/>
                      <a:gd name="T10" fmla="*/ 889 w 1769"/>
                      <a:gd name="T11" fmla="*/ 475 h 791"/>
                      <a:gd name="T12" fmla="*/ 836 w 1769"/>
                      <a:gd name="T13" fmla="*/ 381 h 791"/>
                      <a:gd name="T14" fmla="*/ 731 w 1769"/>
                      <a:gd name="T15" fmla="*/ 274 h 791"/>
                      <a:gd name="T16" fmla="*/ 584 w 1769"/>
                      <a:gd name="T17" fmla="*/ 178 h 791"/>
                      <a:gd name="T18" fmla="*/ 306 w 1769"/>
                      <a:gd name="T19" fmla="*/ 92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4 h 791"/>
                      <a:gd name="T10" fmla="*/ 859 w 1769"/>
                      <a:gd name="T11" fmla="*/ 522 h 791"/>
                      <a:gd name="T12" fmla="*/ 808 w 1769"/>
                      <a:gd name="T13" fmla="*/ 419 h 791"/>
                      <a:gd name="T14" fmla="*/ 707 w 1769"/>
                      <a:gd name="T15" fmla="*/ 301 h 791"/>
                      <a:gd name="T16" fmla="*/ 564 w 1769"/>
                      <a:gd name="T17" fmla="*/ 196 h 791"/>
                      <a:gd name="T18" fmla="*/ 296 w 1769"/>
                      <a:gd name="T19" fmla="*/ 101 h 791"/>
                      <a:gd name="T20" fmla="*/ 0 w 1769"/>
                      <a:gd name="T21" fmla="*/ 50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2 w 1769"/>
                      <a:gd name="T1" fmla="*/ 5 h 791"/>
                      <a:gd name="T2" fmla="*/ 227 w 1769"/>
                      <a:gd name="T3" fmla="*/ 35 h 791"/>
                      <a:gd name="T4" fmla="*/ 542 w 1769"/>
                      <a:gd name="T5" fmla="*/ 123 h 791"/>
                      <a:gd name="T6" fmla="*/ 755 w 1769"/>
                      <a:gd name="T7" fmla="*/ 267 h 791"/>
                      <a:gd name="T8" fmla="*/ 823 w 1769"/>
                      <a:gd name="T9" fmla="*/ 376 h 791"/>
                      <a:gd name="T10" fmla="*/ 792 w 1769"/>
                      <a:gd name="T11" fmla="*/ 486 h 791"/>
                      <a:gd name="T12" fmla="*/ 745 w 1769"/>
                      <a:gd name="T13" fmla="*/ 390 h 791"/>
                      <a:gd name="T14" fmla="*/ 651 w 1769"/>
                      <a:gd name="T15" fmla="*/ 280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3 w 1769"/>
                      <a:gd name="T1" fmla="*/ 5 h 791"/>
                      <a:gd name="T2" fmla="*/ 255 w 1769"/>
                      <a:gd name="T3" fmla="*/ 33 h 791"/>
                      <a:gd name="T4" fmla="*/ 609 w 1769"/>
                      <a:gd name="T5" fmla="*/ 120 h 791"/>
                      <a:gd name="T6" fmla="*/ 848 w 1769"/>
                      <a:gd name="T7" fmla="*/ 258 h 791"/>
                      <a:gd name="T8" fmla="*/ 924 w 1769"/>
                      <a:gd name="T9" fmla="*/ 364 h 791"/>
                      <a:gd name="T10" fmla="*/ 889 w 1769"/>
                      <a:gd name="T11" fmla="*/ 471 h 791"/>
                      <a:gd name="T12" fmla="*/ 836 w 1769"/>
                      <a:gd name="T13" fmla="*/ 378 h 791"/>
                      <a:gd name="T14" fmla="*/ 731 w 1769"/>
                      <a:gd name="T15" fmla="*/ 271 h 791"/>
                      <a:gd name="T16" fmla="*/ 584 w 1769"/>
                      <a:gd name="T17" fmla="*/ 177 h 791"/>
                      <a:gd name="T18" fmla="*/ 306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5 h 791"/>
                      <a:gd name="T10" fmla="*/ 859 w 1769"/>
                      <a:gd name="T11" fmla="*/ 523 h 791"/>
                      <a:gd name="T12" fmla="*/ 808 w 1769"/>
                      <a:gd name="T13" fmla="*/ 420 h 791"/>
                      <a:gd name="T14" fmla="*/ 707 w 1769"/>
                      <a:gd name="T15" fmla="*/ 302 h 791"/>
                      <a:gd name="T16" fmla="*/ 564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313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2 w 1769"/>
                      <a:gd name="T1" fmla="*/ 5 h 791"/>
                      <a:gd name="T2" fmla="*/ 227 w 1769"/>
                      <a:gd name="T3" fmla="*/ 35 h 791"/>
                      <a:gd name="T4" fmla="*/ 542 w 1769"/>
                      <a:gd name="T5" fmla="*/ 124 h 791"/>
                      <a:gd name="T6" fmla="*/ 755 w 1769"/>
                      <a:gd name="T7" fmla="*/ 268 h 791"/>
                      <a:gd name="T8" fmla="*/ 823 w 1769"/>
                      <a:gd name="T9" fmla="*/ 377 h 791"/>
                      <a:gd name="T10" fmla="*/ 792 w 1769"/>
                      <a:gd name="T11" fmla="*/ 488 h 791"/>
                      <a:gd name="T12" fmla="*/ 745 w 1769"/>
                      <a:gd name="T13" fmla="*/ 392 h 791"/>
                      <a:gd name="T14" fmla="*/ 651 w 1769"/>
                      <a:gd name="T15" fmla="*/ 281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216 h 504"/>
                      <a:gd name="T2" fmla="*/ 390 w 2736"/>
                      <a:gd name="T3" fmla="*/ 72 h 504"/>
                      <a:gd name="T4" fmla="*/ 802 w 2736"/>
                      <a:gd name="T5" fmla="*/ 10 h 504"/>
                      <a:gd name="T6" fmla="*/ 1235 w 2736"/>
                      <a:gd name="T7" fmla="*/ 10 h 504"/>
                      <a:gd name="T8" fmla="*/ 1228 w 2736"/>
                      <a:gd name="T9" fmla="*/ 44 h 504"/>
                      <a:gd name="T10" fmla="*/ 796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84 h 504"/>
                      <a:gd name="T2" fmla="*/ 155 w 2736"/>
                      <a:gd name="T3" fmla="*/ 28 h 504"/>
                      <a:gd name="T4" fmla="*/ 318 w 2736"/>
                      <a:gd name="T5" fmla="*/ 4 h 504"/>
                      <a:gd name="T6" fmla="*/ 490 w 2736"/>
                      <a:gd name="T7" fmla="*/ 4 h 504"/>
                      <a:gd name="T8" fmla="*/ 487 w 2736"/>
                      <a:gd name="T9" fmla="*/ 17 h 504"/>
                      <a:gd name="T10" fmla="*/ 316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1 w 1769"/>
                      <a:gd name="T1" fmla="*/ 1 h 791"/>
                      <a:gd name="T2" fmla="*/ 72 w 1769"/>
                      <a:gd name="T3" fmla="*/ 9 h 791"/>
                      <a:gd name="T4" fmla="*/ 172 w 1769"/>
                      <a:gd name="T5" fmla="*/ 33 h 791"/>
                      <a:gd name="T6" fmla="*/ 240 w 1769"/>
                      <a:gd name="T7" fmla="*/ 72 h 791"/>
                      <a:gd name="T8" fmla="*/ 261 w 1769"/>
                      <a:gd name="T9" fmla="*/ 102 h 791"/>
                      <a:gd name="T10" fmla="*/ 251 w 1769"/>
                      <a:gd name="T11" fmla="*/ 131 h 791"/>
                      <a:gd name="T12" fmla="*/ 236 w 1769"/>
                      <a:gd name="T13" fmla="*/ 105 h 791"/>
                      <a:gd name="T14" fmla="*/ 207 w 1769"/>
                      <a:gd name="T15" fmla="*/ 76 h 791"/>
                      <a:gd name="T16" fmla="*/ 165 w 1769"/>
                      <a:gd name="T17" fmla="*/ 49 h 791"/>
                      <a:gd name="T18" fmla="*/ 86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217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6 h 504"/>
                      <a:gd name="T14" fmla="*/ 0 w 2736"/>
                      <a:gd name="T15" fmla="*/ 21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2 w 1769"/>
                      <a:gd name="T1" fmla="*/ 3 h 791"/>
                      <a:gd name="T2" fmla="*/ 162 w 1769"/>
                      <a:gd name="T3" fmla="*/ 24 h 791"/>
                      <a:gd name="T4" fmla="*/ 387 w 1769"/>
                      <a:gd name="T5" fmla="*/ 85 h 791"/>
                      <a:gd name="T6" fmla="*/ 538 w 1769"/>
                      <a:gd name="T7" fmla="*/ 184 h 791"/>
                      <a:gd name="T8" fmla="*/ 587 w 1769"/>
                      <a:gd name="T9" fmla="*/ 259 h 791"/>
                      <a:gd name="T10" fmla="*/ 564 w 1769"/>
                      <a:gd name="T11" fmla="*/ 335 h 791"/>
                      <a:gd name="T12" fmla="*/ 531 w 1769"/>
                      <a:gd name="T13" fmla="*/ 269 h 791"/>
                      <a:gd name="T14" fmla="*/ 464 w 1769"/>
                      <a:gd name="T15" fmla="*/ 193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214 h 504"/>
                      <a:gd name="T2" fmla="*/ 334 w 2736"/>
                      <a:gd name="T3" fmla="*/ 71 h 504"/>
                      <a:gd name="T4" fmla="*/ 687 w 2736"/>
                      <a:gd name="T5" fmla="*/ 10 h 504"/>
                      <a:gd name="T6" fmla="*/ 1059 w 2736"/>
                      <a:gd name="T7" fmla="*/ 10 h 504"/>
                      <a:gd name="T8" fmla="*/ 1053 w 2736"/>
                      <a:gd name="T9" fmla="*/ 44 h 504"/>
                      <a:gd name="T10" fmla="*/ 683 w 2736"/>
                      <a:gd name="T11" fmla="*/ 44 h 504"/>
                      <a:gd name="T12" fmla="*/ 253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216 h 504"/>
                      <a:gd name="T2" fmla="*/ 389 w 2736"/>
                      <a:gd name="T3" fmla="*/ 72 h 504"/>
                      <a:gd name="T4" fmla="*/ 800 w 2736"/>
                      <a:gd name="T5" fmla="*/ 10 h 504"/>
                      <a:gd name="T6" fmla="*/ 1232 w 2736"/>
                      <a:gd name="T7" fmla="*/ 10 h 504"/>
                      <a:gd name="T8" fmla="*/ 1225 w 2736"/>
                      <a:gd name="T9" fmla="*/ 44 h 504"/>
                      <a:gd name="T10" fmla="*/ 794 w 2736"/>
                      <a:gd name="T11" fmla="*/ 44 h 504"/>
                      <a:gd name="T12" fmla="*/ 294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216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2 w 1769"/>
                      <a:gd name="T1" fmla="*/ 3 h 791"/>
                      <a:gd name="T2" fmla="*/ 181 w 1769"/>
                      <a:gd name="T3" fmla="*/ 24 h 791"/>
                      <a:gd name="T4" fmla="*/ 432 w 1769"/>
                      <a:gd name="T5" fmla="*/ 86 h 791"/>
                      <a:gd name="T6" fmla="*/ 602 w 1769"/>
                      <a:gd name="T7" fmla="*/ 185 h 791"/>
                      <a:gd name="T8" fmla="*/ 656 w 1769"/>
                      <a:gd name="T9" fmla="*/ 261 h 791"/>
                      <a:gd name="T10" fmla="*/ 631 w 1769"/>
                      <a:gd name="T11" fmla="*/ 337 h 791"/>
                      <a:gd name="T12" fmla="*/ 594 w 1769"/>
                      <a:gd name="T13" fmla="*/ 271 h 791"/>
                      <a:gd name="T14" fmla="*/ 519 w 1769"/>
                      <a:gd name="T15" fmla="*/ 195 h 791"/>
                      <a:gd name="T16" fmla="*/ 414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1 w 1769"/>
                    <a:gd name="T1" fmla="*/ 1 h 791"/>
                    <a:gd name="T2" fmla="*/ 59 w 1769"/>
                    <a:gd name="T3" fmla="*/ 6 h 791"/>
                    <a:gd name="T4" fmla="*/ 141 w 1769"/>
                    <a:gd name="T5" fmla="*/ 23 h 791"/>
                    <a:gd name="T6" fmla="*/ 197 w 1769"/>
                    <a:gd name="T7" fmla="*/ 50 h 791"/>
                    <a:gd name="T8" fmla="*/ 214 w 1769"/>
                    <a:gd name="T9" fmla="*/ 70 h 791"/>
                    <a:gd name="T10" fmla="*/ 206 w 1769"/>
                    <a:gd name="T11" fmla="*/ 91 h 791"/>
                    <a:gd name="T12" fmla="*/ 194 w 1769"/>
                    <a:gd name="T13" fmla="*/ 73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186 h 504"/>
                      <a:gd name="T2" fmla="*/ 335 w 2736"/>
                      <a:gd name="T3" fmla="*/ 62 h 504"/>
                      <a:gd name="T4" fmla="*/ 689 w 2736"/>
                      <a:gd name="T5" fmla="*/ 9 h 504"/>
                      <a:gd name="T6" fmla="*/ 1061 w 2736"/>
                      <a:gd name="T7" fmla="*/ 9 h 504"/>
                      <a:gd name="T8" fmla="*/ 1055 w 2736"/>
                      <a:gd name="T9" fmla="*/ 38 h 504"/>
                      <a:gd name="T10" fmla="*/ 684 w 2736"/>
                      <a:gd name="T11" fmla="*/ 38 h 504"/>
                      <a:gd name="T12" fmla="*/ 254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2 w 1769"/>
                      <a:gd name="T1" fmla="*/ 3 h 791"/>
                      <a:gd name="T2" fmla="*/ 156 w 1769"/>
                      <a:gd name="T3" fmla="*/ 20 h 791"/>
                      <a:gd name="T4" fmla="*/ 372 w 1769"/>
                      <a:gd name="T5" fmla="*/ 73 h 791"/>
                      <a:gd name="T6" fmla="*/ 518 w 1769"/>
                      <a:gd name="T7" fmla="*/ 157 h 791"/>
                      <a:gd name="T8" fmla="*/ 565 w 1769"/>
                      <a:gd name="T9" fmla="*/ 222 h 791"/>
                      <a:gd name="T10" fmla="*/ 543 w 1769"/>
                      <a:gd name="T11" fmla="*/ 287 h 791"/>
                      <a:gd name="T12" fmla="*/ 511 w 1769"/>
                      <a:gd name="T13" fmla="*/ 230 h 791"/>
                      <a:gd name="T14" fmla="*/ 447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270 h 504"/>
                      <a:gd name="T2" fmla="*/ 364 w 2736"/>
                      <a:gd name="T3" fmla="*/ 90 h 504"/>
                      <a:gd name="T4" fmla="*/ 749 w 2736"/>
                      <a:gd name="T5" fmla="*/ 13 h 504"/>
                      <a:gd name="T6" fmla="*/ 1154 w 2736"/>
                      <a:gd name="T7" fmla="*/ 13 h 504"/>
                      <a:gd name="T8" fmla="*/ 1147 w 2736"/>
                      <a:gd name="T9" fmla="*/ 55 h 504"/>
                      <a:gd name="T10" fmla="*/ 744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2 w 1769"/>
                      <a:gd name="T1" fmla="*/ 4 h 791"/>
                      <a:gd name="T2" fmla="*/ 170 w 1769"/>
                      <a:gd name="T3" fmla="*/ 30 h 791"/>
                      <a:gd name="T4" fmla="*/ 405 w 1769"/>
                      <a:gd name="T5" fmla="*/ 107 h 791"/>
                      <a:gd name="T6" fmla="*/ 564 w 1769"/>
                      <a:gd name="T7" fmla="*/ 230 h 791"/>
                      <a:gd name="T8" fmla="*/ 614 w 1769"/>
                      <a:gd name="T9" fmla="*/ 325 h 791"/>
                      <a:gd name="T10" fmla="*/ 591 w 1769"/>
                      <a:gd name="T11" fmla="*/ 420 h 791"/>
                      <a:gd name="T12" fmla="*/ 556 w 1769"/>
                      <a:gd name="T13" fmla="*/ 337 h 791"/>
                      <a:gd name="T14" fmla="*/ 486 w 1769"/>
                      <a:gd name="T15" fmla="*/ 242 h 791"/>
                      <a:gd name="T16" fmla="*/ 388 w 1769"/>
                      <a:gd name="T17" fmla="*/ 158 h 791"/>
                      <a:gd name="T18" fmla="*/ 203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87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1 w 1769"/>
                      <a:gd name="T1" fmla="*/ 1 h 791"/>
                      <a:gd name="T2" fmla="*/ 140 w 1769"/>
                      <a:gd name="T3" fmla="*/ 9 h 791"/>
                      <a:gd name="T4" fmla="*/ 334 w 1769"/>
                      <a:gd name="T5" fmla="*/ 34 h 791"/>
                      <a:gd name="T6" fmla="*/ 465 w 1769"/>
                      <a:gd name="T7" fmla="*/ 73 h 791"/>
                      <a:gd name="T8" fmla="*/ 507 w 1769"/>
                      <a:gd name="T9" fmla="*/ 102 h 791"/>
                      <a:gd name="T10" fmla="*/ 488 w 1769"/>
                      <a:gd name="T11" fmla="*/ 132 h 791"/>
                      <a:gd name="T12" fmla="*/ 459 w 1769"/>
                      <a:gd name="T13" fmla="*/ 106 h 791"/>
                      <a:gd name="T14" fmla="*/ 401 w 1769"/>
                      <a:gd name="T15" fmla="*/ 76 h 791"/>
                      <a:gd name="T16" fmla="*/ 320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313 h 504"/>
                      <a:gd name="T2" fmla="*/ 503 w 2736"/>
                      <a:gd name="T3" fmla="*/ 104 h 504"/>
                      <a:gd name="T4" fmla="*/ 1035 w 2736"/>
                      <a:gd name="T5" fmla="*/ 15 h 504"/>
                      <a:gd name="T6" fmla="*/ 1594 w 2736"/>
                      <a:gd name="T7" fmla="*/ 15 h 504"/>
                      <a:gd name="T8" fmla="*/ 1585 w 2736"/>
                      <a:gd name="T9" fmla="*/ 64 h 504"/>
                      <a:gd name="T10" fmla="*/ 1028 w 2736"/>
                      <a:gd name="T11" fmla="*/ 64 h 504"/>
                      <a:gd name="T12" fmla="*/ 38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2 w 1769"/>
                      <a:gd name="T1" fmla="*/ 5 h 791"/>
                      <a:gd name="T2" fmla="*/ 234 w 1769"/>
                      <a:gd name="T3" fmla="*/ 35 h 791"/>
                      <a:gd name="T4" fmla="*/ 559 w 1769"/>
                      <a:gd name="T5" fmla="*/ 124 h 791"/>
                      <a:gd name="T6" fmla="*/ 778 w 1769"/>
                      <a:gd name="T7" fmla="*/ 267 h 791"/>
                      <a:gd name="T8" fmla="*/ 848 w 1769"/>
                      <a:gd name="T9" fmla="*/ 376 h 791"/>
                      <a:gd name="T10" fmla="*/ 815 w 1769"/>
                      <a:gd name="T11" fmla="*/ 487 h 791"/>
                      <a:gd name="T12" fmla="*/ 767 w 1769"/>
                      <a:gd name="T13" fmla="*/ 391 h 791"/>
                      <a:gd name="T14" fmla="*/ 671 w 1769"/>
                      <a:gd name="T15" fmla="*/ 281 h 791"/>
                      <a:gd name="T16" fmla="*/ 535 w 1769"/>
                      <a:gd name="T17" fmla="*/ 183 h 791"/>
                      <a:gd name="T18" fmla="*/ 280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302 h 504"/>
                      <a:gd name="T2" fmla="*/ 541 w 2736"/>
                      <a:gd name="T3" fmla="*/ 101 h 504"/>
                      <a:gd name="T4" fmla="*/ 1111 w 2736"/>
                      <a:gd name="T5" fmla="*/ 14 h 504"/>
                      <a:gd name="T6" fmla="*/ 1712 w 2736"/>
                      <a:gd name="T7" fmla="*/ 14 h 504"/>
                      <a:gd name="T8" fmla="*/ 1702 w 2736"/>
                      <a:gd name="T9" fmla="*/ 62 h 504"/>
                      <a:gd name="T10" fmla="*/ 1104 w 2736"/>
                      <a:gd name="T11" fmla="*/ 62 h 504"/>
                      <a:gd name="T12" fmla="*/ 409 w 2736"/>
                      <a:gd name="T13" fmla="*/ 175 h 504"/>
                      <a:gd name="T14" fmla="*/ 0 w 2736"/>
                      <a:gd name="T15" fmla="*/ 30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3 w 1769"/>
                      <a:gd name="T1" fmla="*/ 5 h 791"/>
                      <a:gd name="T2" fmla="*/ 251 w 1769"/>
                      <a:gd name="T3" fmla="*/ 33 h 791"/>
                      <a:gd name="T4" fmla="*/ 600 w 1769"/>
                      <a:gd name="T5" fmla="*/ 119 h 791"/>
                      <a:gd name="T6" fmla="*/ 835 w 1769"/>
                      <a:gd name="T7" fmla="*/ 257 h 791"/>
                      <a:gd name="T8" fmla="*/ 910 w 1769"/>
                      <a:gd name="T9" fmla="*/ 363 h 791"/>
                      <a:gd name="T10" fmla="*/ 876 w 1769"/>
                      <a:gd name="T11" fmla="*/ 469 h 791"/>
                      <a:gd name="T12" fmla="*/ 824 w 1769"/>
                      <a:gd name="T13" fmla="*/ 376 h 791"/>
                      <a:gd name="T14" fmla="*/ 720 w 1769"/>
                      <a:gd name="T15" fmla="*/ 270 h 791"/>
                      <a:gd name="T16" fmla="*/ 575 w 1769"/>
                      <a:gd name="T17" fmla="*/ 176 h 791"/>
                      <a:gd name="T18" fmla="*/ 301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8 h 791"/>
                      <a:gd name="T10" fmla="*/ 883 w 1769"/>
                      <a:gd name="T11" fmla="*/ 489 h 791"/>
                      <a:gd name="T12" fmla="*/ 831 w 1769"/>
                      <a:gd name="T13" fmla="*/ 392 h 791"/>
                      <a:gd name="T14" fmla="*/ 726 w 1769"/>
                      <a:gd name="T15" fmla="*/ 282 h 791"/>
                      <a:gd name="T16" fmla="*/ 580 w 1769"/>
                      <a:gd name="T17" fmla="*/ 184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244 h 504"/>
                      <a:gd name="T2" fmla="*/ 505 w 2736"/>
                      <a:gd name="T3" fmla="*/ 81 h 504"/>
                      <a:gd name="T4" fmla="*/ 1039 w 2736"/>
                      <a:gd name="T5" fmla="*/ 12 h 504"/>
                      <a:gd name="T6" fmla="*/ 1600 w 2736"/>
                      <a:gd name="T7" fmla="*/ 12 h 504"/>
                      <a:gd name="T8" fmla="*/ 1591 w 2736"/>
                      <a:gd name="T9" fmla="*/ 50 h 504"/>
                      <a:gd name="T10" fmla="*/ 1032 w 2736"/>
                      <a:gd name="T11" fmla="*/ 50 h 504"/>
                      <a:gd name="T12" fmla="*/ 382 w 2736"/>
                      <a:gd name="T13" fmla="*/ 141 h 504"/>
                      <a:gd name="T14" fmla="*/ 0 w 2736"/>
                      <a:gd name="T15" fmla="*/ 2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2 w 1769"/>
                      <a:gd name="T1" fmla="*/ 4 h 791"/>
                      <a:gd name="T2" fmla="*/ 236 w 1769"/>
                      <a:gd name="T3" fmla="*/ 27 h 791"/>
                      <a:gd name="T4" fmla="*/ 562 w 1769"/>
                      <a:gd name="T5" fmla="*/ 98 h 791"/>
                      <a:gd name="T6" fmla="*/ 783 w 1769"/>
                      <a:gd name="T7" fmla="*/ 211 h 791"/>
                      <a:gd name="T8" fmla="*/ 854 w 1769"/>
                      <a:gd name="T9" fmla="*/ 297 h 791"/>
                      <a:gd name="T10" fmla="*/ 821 w 1769"/>
                      <a:gd name="T11" fmla="*/ 384 h 791"/>
                      <a:gd name="T12" fmla="*/ 772 w 1769"/>
                      <a:gd name="T13" fmla="*/ 308 h 791"/>
                      <a:gd name="T14" fmla="*/ 675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247 h 504"/>
                      <a:gd name="T2" fmla="*/ 464 w 2736"/>
                      <a:gd name="T3" fmla="*/ 82 h 504"/>
                      <a:gd name="T4" fmla="*/ 954 w 2736"/>
                      <a:gd name="T5" fmla="*/ 12 h 504"/>
                      <a:gd name="T6" fmla="*/ 1469 w 2736"/>
                      <a:gd name="T7" fmla="*/ 12 h 504"/>
                      <a:gd name="T8" fmla="*/ 1460 w 2736"/>
                      <a:gd name="T9" fmla="*/ 50 h 504"/>
                      <a:gd name="T10" fmla="*/ 947 w 2736"/>
                      <a:gd name="T11" fmla="*/ 50 h 504"/>
                      <a:gd name="T12" fmla="*/ 351 w 2736"/>
                      <a:gd name="T13" fmla="*/ 143 h 504"/>
                      <a:gd name="T14" fmla="*/ 0 w 2736"/>
                      <a:gd name="T15" fmla="*/ 2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2 w 1769"/>
                      <a:gd name="T1" fmla="*/ 4 h 791"/>
                      <a:gd name="T2" fmla="*/ 216 w 1769"/>
                      <a:gd name="T3" fmla="*/ 27 h 791"/>
                      <a:gd name="T4" fmla="*/ 516 w 1769"/>
                      <a:gd name="T5" fmla="*/ 98 h 791"/>
                      <a:gd name="T6" fmla="*/ 719 w 1769"/>
                      <a:gd name="T7" fmla="*/ 211 h 791"/>
                      <a:gd name="T8" fmla="*/ 783 w 1769"/>
                      <a:gd name="T9" fmla="*/ 297 h 791"/>
                      <a:gd name="T10" fmla="*/ 753 w 1769"/>
                      <a:gd name="T11" fmla="*/ 384 h 791"/>
                      <a:gd name="T12" fmla="*/ 709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186 h 504"/>
                      <a:gd name="T2" fmla="*/ 453 w 2736"/>
                      <a:gd name="T3" fmla="*/ 62 h 504"/>
                      <a:gd name="T4" fmla="*/ 931 w 2736"/>
                      <a:gd name="T5" fmla="*/ 9 h 504"/>
                      <a:gd name="T6" fmla="*/ 1435 w 2736"/>
                      <a:gd name="T7" fmla="*/ 9 h 504"/>
                      <a:gd name="T8" fmla="*/ 1427 w 2736"/>
                      <a:gd name="T9" fmla="*/ 38 h 504"/>
                      <a:gd name="T10" fmla="*/ 925 w 2736"/>
                      <a:gd name="T11" fmla="*/ 38 h 504"/>
                      <a:gd name="T12" fmla="*/ 343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2 w 1769"/>
                      <a:gd name="T1" fmla="*/ 3 h 791"/>
                      <a:gd name="T2" fmla="*/ 211 w 1769"/>
                      <a:gd name="T3" fmla="*/ 21 h 791"/>
                      <a:gd name="T4" fmla="*/ 504 w 1769"/>
                      <a:gd name="T5" fmla="*/ 74 h 791"/>
                      <a:gd name="T6" fmla="*/ 701 w 1769"/>
                      <a:gd name="T7" fmla="*/ 161 h 791"/>
                      <a:gd name="T8" fmla="*/ 764 w 1769"/>
                      <a:gd name="T9" fmla="*/ 226 h 791"/>
                      <a:gd name="T10" fmla="*/ 735 w 1769"/>
                      <a:gd name="T11" fmla="*/ 293 h 791"/>
                      <a:gd name="T12" fmla="*/ 692 w 1769"/>
                      <a:gd name="T13" fmla="*/ 235 h 791"/>
                      <a:gd name="T14" fmla="*/ 605 w 1769"/>
                      <a:gd name="T15" fmla="*/ 169 h 791"/>
                      <a:gd name="T16" fmla="*/ 483 w 1769"/>
                      <a:gd name="T17" fmla="*/ 110 h 791"/>
                      <a:gd name="T18" fmla="*/ 253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8 w 21600"/>
                  <a:gd name="T1" fmla="*/ 0 h 21602"/>
                  <a:gd name="T2" fmla="*/ 32 w 21600"/>
                  <a:gd name="T3" fmla="*/ 38 h 21602"/>
                  <a:gd name="T4" fmla="*/ 0 w 21600"/>
                  <a:gd name="T5" fmla="*/ 37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28 w 36729"/>
                  <a:gd name="T1" fmla="*/ 14 h 21600"/>
                  <a:gd name="T2" fmla="*/ 0 w 36729"/>
                  <a:gd name="T3" fmla="*/ 17 h 21600"/>
                  <a:gd name="T4" fmla="*/ 13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2 h 22305"/>
                  <a:gd name="T2" fmla="*/ 8 w 28940"/>
                  <a:gd name="T3" fmla="*/ 39 h 22305"/>
                  <a:gd name="T4" fmla="*/ 2 w 28940"/>
                  <a:gd name="T5" fmla="*/ 38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3 h 22305"/>
                  <a:gd name="T2" fmla="*/ 21 w 30473"/>
                  <a:gd name="T3" fmla="*/ 39 h 22305"/>
                  <a:gd name="T4" fmla="*/ 6 w 30473"/>
                  <a:gd name="T5" fmla="*/ 38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7 h 22305"/>
                  <a:gd name="T2" fmla="*/ 25 w 34455"/>
                  <a:gd name="T3" fmla="*/ 39 h 22305"/>
                  <a:gd name="T4" fmla="*/ 9 w 34455"/>
                  <a:gd name="T5" fmla="*/ 38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8 h 22305"/>
                  <a:gd name="T2" fmla="*/ 1 w 34812"/>
                  <a:gd name="T3" fmla="*/ 39 h 22305"/>
                  <a:gd name="T4" fmla="*/ 0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8 h 22305"/>
                  <a:gd name="T2" fmla="*/ 4 w 34812"/>
                  <a:gd name="T3" fmla="*/ 39 h 22305"/>
                  <a:gd name="T4" fmla="*/ 2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8 h 22305"/>
                  <a:gd name="T2" fmla="*/ 9 w 34812"/>
                  <a:gd name="T3" fmla="*/ 39 h 22305"/>
                  <a:gd name="T4" fmla="*/ 3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16 h 2368"/>
                  <a:gd name="T2" fmla="*/ 58 w 776"/>
                  <a:gd name="T3" fmla="*/ 4 h 2368"/>
                  <a:gd name="T4" fmla="*/ 23 w 776"/>
                  <a:gd name="T5" fmla="*/ 39 h 2368"/>
                  <a:gd name="T6" fmla="*/ 82 w 776"/>
                  <a:gd name="T7" fmla="*/ 39 h 2368"/>
                  <a:gd name="T8" fmla="*/ 47 w 776"/>
                  <a:gd name="T9" fmla="*/ 74 h 2368"/>
                  <a:gd name="T10" fmla="*/ 94 w 776"/>
                  <a:gd name="T11" fmla="*/ 86 h 2368"/>
                  <a:gd name="T12" fmla="*/ 70 w 776"/>
                  <a:gd name="T13" fmla="*/ 110 h 2368"/>
                  <a:gd name="T14" fmla="*/ 117 w 776"/>
                  <a:gd name="T15" fmla="*/ 121 h 2368"/>
                  <a:gd name="T16" fmla="*/ 94 w 776"/>
                  <a:gd name="T17" fmla="*/ 145 h 2368"/>
                  <a:gd name="T18" fmla="*/ 129 w 776"/>
                  <a:gd name="T19" fmla="*/ 157 h 2368"/>
                  <a:gd name="T20" fmla="*/ 117 w 776"/>
                  <a:gd name="T21" fmla="*/ 180 h 2368"/>
                  <a:gd name="T22" fmla="*/ 140 w 776"/>
                  <a:gd name="T23" fmla="*/ 204 h 2368"/>
                  <a:gd name="T24" fmla="*/ 140 w 776"/>
                  <a:gd name="T25" fmla="*/ 227 h 2368"/>
                  <a:gd name="T26" fmla="*/ 164 w 776"/>
                  <a:gd name="T27" fmla="*/ 263 h 2368"/>
                  <a:gd name="T28" fmla="*/ 152 w 776"/>
                  <a:gd name="T29" fmla="*/ 298 h 2368"/>
                  <a:gd name="T30" fmla="*/ 175 w 776"/>
                  <a:gd name="T31" fmla="*/ 321 h 2368"/>
                  <a:gd name="T32" fmla="*/ 164 w 776"/>
                  <a:gd name="T33" fmla="*/ 357 h 2368"/>
                  <a:gd name="T34" fmla="*/ 175 w 776"/>
                  <a:gd name="T35" fmla="*/ 392 h 2368"/>
                  <a:gd name="T36" fmla="*/ 164 w 776"/>
                  <a:gd name="T37" fmla="*/ 415 h 2368"/>
                  <a:gd name="T38" fmla="*/ 187 w 776"/>
                  <a:gd name="T39" fmla="*/ 451 h 2368"/>
                  <a:gd name="T40" fmla="*/ 175 w 776"/>
                  <a:gd name="T41" fmla="*/ 486 h 2368"/>
                  <a:gd name="T42" fmla="*/ 187 w 776"/>
                  <a:gd name="T43" fmla="*/ 533 h 2368"/>
                  <a:gd name="T44" fmla="*/ 175 w 776"/>
                  <a:gd name="T45" fmla="*/ 545 h 2368"/>
                  <a:gd name="T46" fmla="*/ 187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8 h 2368"/>
                  <a:gd name="T16" fmla="*/ 85 w 776"/>
                  <a:gd name="T17" fmla="*/ 82 h 2368"/>
                  <a:gd name="T18" fmla="*/ 117 w 776"/>
                  <a:gd name="T19" fmla="*/ 88 h 2368"/>
                  <a:gd name="T20" fmla="*/ 106 w 776"/>
                  <a:gd name="T21" fmla="*/ 102 h 2368"/>
                  <a:gd name="T22" fmla="*/ 128 w 776"/>
                  <a:gd name="T23" fmla="*/ 115 h 2368"/>
                  <a:gd name="T24" fmla="*/ 128 w 776"/>
                  <a:gd name="T25" fmla="*/ 128 h 2368"/>
                  <a:gd name="T26" fmla="*/ 149 w 776"/>
                  <a:gd name="T27" fmla="*/ 148 h 2368"/>
                  <a:gd name="T28" fmla="*/ 138 w 776"/>
                  <a:gd name="T29" fmla="*/ 168 h 2368"/>
                  <a:gd name="T30" fmla="*/ 160 w 776"/>
                  <a:gd name="T31" fmla="*/ 181 h 2368"/>
                  <a:gd name="T32" fmla="*/ 149 w 776"/>
                  <a:gd name="T33" fmla="*/ 201 h 2368"/>
                  <a:gd name="T34" fmla="*/ 160 w 776"/>
                  <a:gd name="T35" fmla="*/ 221 h 2368"/>
                  <a:gd name="T36" fmla="*/ 149 w 776"/>
                  <a:gd name="T37" fmla="*/ 234 h 2368"/>
                  <a:gd name="T38" fmla="*/ 170 w 776"/>
                  <a:gd name="T39" fmla="*/ 254 h 2368"/>
                  <a:gd name="T40" fmla="*/ 160 w 776"/>
                  <a:gd name="T41" fmla="*/ 274 h 2368"/>
                  <a:gd name="T42" fmla="*/ 170 w 776"/>
                  <a:gd name="T43" fmla="*/ 300 h 2368"/>
                  <a:gd name="T44" fmla="*/ 160 w 776"/>
                  <a:gd name="T45" fmla="*/ 307 h 2368"/>
                  <a:gd name="T46" fmla="*/ 170 w 776"/>
                  <a:gd name="T47" fmla="*/ 32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11 h 22305"/>
                  <a:gd name="T2" fmla="*/ 27 w 36830"/>
                  <a:gd name="T3" fmla="*/ 39 h 22305"/>
                  <a:gd name="T4" fmla="*/ 11 w 36830"/>
                  <a:gd name="T5" fmla="*/ 38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18 h 21600"/>
                  <a:gd name="T2" fmla="*/ 16 w 31881"/>
                  <a:gd name="T3" fmla="*/ 8 h 21600"/>
                  <a:gd name="T4" fmla="*/ 9 w 31881"/>
                  <a:gd name="T5" fmla="*/ 38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8 h 21600"/>
                  <a:gd name="T2" fmla="*/ 3 w 31146"/>
                  <a:gd name="T3" fmla="*/ 17 h 21600"/>
                  <a:gd name="T4" fmla="*/ 1 w 31146"/>
                  <a:gd name="T5" fmla="*/ 38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16 h 2368"/>
                  <a:gd name="T2" fmla="*/ 132 w 776"/>
                  <a:gd name="T3" fmla="*/ 4 h 2368"/>
                  <a:gd name="T4" fmla="*/ 53 w 776"/>
                  <a:gd name="T5" fmla="*/ 40 h 2368"/>
                  <a:gd name="T6" fmla="*/ 184 w 776"/>
                  <a:gd name="T7" fmla="*/ 40 h 2368"/>
                  <a:gd name="T8" fmla="*/ 105 w 776"/>
                  <a:gd name="T9" fmla="*/ 77 h 2368"/>
                  <a:gd name="T10" fmla="*/ 211 w 776"/>
                  <a:gd name="T11" fmla="*/ 89 h 2368"/>
                  <a:gd name="T12" fmla="*/ 158 w 776"/>
                  <a:gd name="T13" fmla="*/ 113 h 2368"/>
                  <a:gd name="T14" fmla="*/ 264 w 776"/>
                  <a:gd name="T15" fmla="*/ 125 h 2368"/>
                  <a:gd name="T16" fmla="*/ 211 w 776"/>
                  <a:gd name="T17" fmla="*/ 150 h 2368"/>
                  <a:gd name="T18" fmla="*/ 290 w 776"/>
                  <a:gd name="T19" fmla="*/ 162 h 2368"/>
                  <a:gd name="T20" fmla="*/ 264 w 776"/>
                  <a:gd name="T21" fmla="*/ 186 h 2368"/>
                  <a:gd name="T22" fmla="*/ 316 w 776"/>
                  <a:gd name="T23" fmla="*/ 210 h 2368"/>
                  <a:gd name="T24" fmla="*/ 316 w 776"/>
                  <a:gd name="T25" fmla="*/ 234 h 2368"/>
                  <a:gd name="T26" fmla="*/ 369 w 776"/>
                  <a:gd name="T27" fmla="*/ 271 h 2368"/>
                  <a:gd name="T28" fmla="*/ 343 w 776"/>
                  <a:gd name="T29" fmla="*/ 307 h 2368"/>
                  <a:gd name="T30" fmla="*/ 395 w 776"/>
                  <a:gd name="T31" fmla="*/ 331 h 2368"/>
                  <a:gd name="T32" fmla="*/ 369 w 776"/>
                  <a:gd name="T33" fmla="*/ 368 h 2368"/>
                  <a:gd name="T34" fmla="*/ 395 w 776"/>
                  <a:gd name="T35" fmla="*/ 404 h 2368"/>
                  <a:gd name="T36" fmla="*/ 369 w 776"/>
                  <a:gd name="T37" fmla="*/ 428 h 2368"/>
                  <a:gd name="T38" fmla="*/ 422 w 776"/>
                  <a:gd name="T39" fmla="*/ 465 h 2368"/>
                  <a:gd name="T40" fmla="*/ 395 w 776"/>
                  <a:gd name="T41" fmla="*/ 501 h 2368"/>
                  <a:gd name="T42" fmla="*/ 422 w 776"/>
                  <a:gd name="T43" fmla="*/ 550 h 2368"/>
                  <a:gd name="T44" fmla="*/ 395 w 776"/>
                  <a:gd name="T45" fmla="*/ 562 h 2368"/>
                  <a:gd name="T46" fmla="*/ 422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49 h 2368"/>
                  <a:gd name="T18" fmla="*/ 186 w 776"/>
                  <a:gd name="T19" fmla="*/ 161 h 2368"/>
                  <a:gd name="T20" fmla="*/ 169 w 776"/>
                  <a:gd name="T21" fmla="*/ 186 h 2368"/>
                  <a:gd name="T22" fmla="*/ 203 w 776"/>
                  <a:gd name="T23" fmla="*/ 210 h 2368"/>
                  <a:gd name="T24" fmla="*/ 203 w 776"/>
                  <a:gd name="T25" fmla="*/ 234 h 2368"/>
                  <a:gd name="T26" fmla="*/ 236 w 776"/>
                  <a:gd name="T27" fmla="*/ 270 h 2368"/>
                  <a:gd name="T28" fmla="*/ 220 w 776"/>
                  <a:gd name="T29" fmla="*/ 307 h 2368"/>
                  <a:gd name="T30" fmla="*/ 253 w 776"/>
                  <a:gd name="T31" fmla="*/ 331 h 2368"/>
                  <a:gd name="T32" fmla="*/ 236 w 776"/>
                  <a:gd name="T33" fmla="*/ 367 h 2368"/>
                  <a:gd name="T34" fmla="*/ 253 w 776"/>
                  <a:gd name="T35" fmla="*/ 403 h 2368"/>
                  <a:gd name="T36" fmla="*/ 236 w 776"/>
                  <a:gd name="T37" fmla="*/ 428 h 2368"/>
                  <a:gd name="T38" fmla="*/ 270 w 776"/>
                  <a:gd name="T39" fmla="*/ 464 h 2368"/>
                  <a:gd name="T40" fmla="*/ 253 w 776"/>
                  <a:gd name="T41" fmla="*/ 500 h 2368"/>
                  <a:gd name="T42" fmla="*/ 270 w 776"/>
                  <a:gd name="T43" fmla="*/ 549 h 2368"/>
                  <a:gd name="T44" fmla="*/ 253 w 776"/>
                  <a:gd name="T45" fmla="*/ 561 h 2368"/>
                  <a:gd name="T46" fmla="*/ 270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11 h 2368"/>
                  <a:gd name="T2" fmla="*/ 184 w 776"/>
                  <a:gd name="T3" fmla="*/ 3 h 2368"/>
                  <a:gd name="T4" fmla="*/ 73 w 776"/>
                  <a:gd name="T5" fmla="*/ 28 h 2368"/>
                  <a:gd name="T6" fmla="*/ 257 w 776"/>
                  <a:gd name="T7" fmla="*/ 28 h 2368"/>
                  <a:gd name="T8" fmla="*/ 147 w 776"/>
                  <a:gd name="T9" fmla="*/ 54 h 2368"/>
                  <a:gd name="T10" fmla="*/ 294 w 776"/>
                  <a:gd name="T11" fmla="*/ 62 h 2368"/>
                  <a:gd name="T12" fmla="*/ 220 w 776"/>
                  <a:gd name="T13" fmla="*/ 79 h 2368"/>
                  <a:gd name="T14" fmla="*/ 367 w 776"/>
                  <a:gd name="T15" fmla="*/ 88 h 2368"/>
                  <a:gd name="T16" fmla="*/ 294 w 776"/>
                  <a:gd name="T17" fmla="*/ 104 h 2368"/>
                  <a:gd name="T18" fmla="*/ 404 w 776"/>
                  <a:gd name="T19" fmla="*/ 113 h 2368"/>
                  <a:gd name="T20" fmla="*/ 367 w 776"/>
                  <a:gd name="T21" fmla="*/ 130 h 2368"/>
                  <a:gd name="T22" fmla="*/ 441 w 776"/>
                  <a:gd name="T23" fmla="*/ 147 h 2368"/>
                  <a:gd name="T24" fmla="*/ 441 w 776"/>
                  <a:gd name="T25" fmla="*/ 164 h 2368"/>
                  <a:gd name="T26" fmla="*/ 514 w 776"/>
                  <a:gd name="T27" fmla="*/ 189 h 2368"/>
                  <a:gd name="T28" fmla="*/ 478 w 776"/>
                  <a:gd name="T29" fmla="*/ 215 h 2368"/>
                  <a:gd name="T30" fmla="*/ 551 w 776"/>
                  <a:gd name="T31" fmla="*/ 232 h 2368"/>
                  <a:gd name="T32" fmla="*/ 514 w 776"/>
                  <a:gd name="T33" fmla="*/ 257 h 2368"/>
                  <a:gd name="T34" fmla="*/ 551 w 776"/>
                  <a:gd name="T35" fmla="*/ 282 h 2368"/>
                  <a:gd name="T36" fmla="*/ 514 w 776"/>
                  <a:gd name="T37" fmla="*/ 299 h 2368"/>
                  <a:gd name="T38" fmla="*/ 588 w 776"/>
                  <a:gd name="T39" fmla="*/ 325 h 2368"/>
                  <a:gd name="T40" fmla="*/ 551 w 776"/>
                  <a:gd name="T41" fmla="*/ 350 h 2368"/>
                  <a:gd name="T42" fmla="*/ 588 w 776"/>
                  <a:gd name="T43" fmla="*/ 384 h 2368"/>
                  <a:gd name="T44" fmla="*/ 551 w 776"/>
                  <a:gd name="T45" fmla="*/ 393 h 2368"/>
                  <a:gd name="T46" fmla="*/ 588 w 776"/>
                  <a:gd name="T47" fmla="*/ 41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3 h 2368"/>
                  <a:gd name="T12" fmla="*/ 96 w 776"/>
                  <a:gd name="T13" fmla="*/ 106 h 2368"/>
                  <a:gd name="T14" fmla="*/ 161 w 776"/>
                  <a:gd name="T15" fmla="*/ 118 h 2368"/>
                  <a:gd name="T16" fmla="*/ 129 w 776"/>
                  <a:gd name="T17" fmla="*/ 140 h 2368"/>
                  <a:gd name="T18" fmla="*/ 177 w 776"/>
                  <a:gd name="T19" fmla="*/ 152 h 2368"/>
                  <a:gd name="T20" fmla="*/ 161 w 776"/>
                  <a:gd name="T21" fmla="*/ 174 h 2368"/>
                  <a:gd name="T22" fmla="*/ 193 w 776"/>
                  <a:gd name="T23" fmla="*/ 197 h 2368"/>
                  <a:gd name="T24" fmla="*/ 193 w 776"/>
                  <a:gd name="T25" fmla="*/ 220 h 2368"/>
                  <a:gd name="T26" fmla="*/ 225 w 776"/>
                  <a:gd name="T27" fmla="*/ 254 h 2368"/>
                  <a:gd name="T28" fmla="*/ 209 w 776"/>
                  <a:gd name="T29" fmla="*/ 288 h 2368"/>
                  <a:gd name="T30" fmla="*/ 241 w 776"/>
                  <a:gd name="T31" fmla="*/ 311 h 2368"/>
                  <a:gd name="T32" fmla="*/ 225 w 776"/>
                  <a:gd name="T33" fmla="*/ 345 h 2368"/>
                  <a:gd name="T34" fmla="*/ 241 w 776"/>
                  <a:gd name="T35" fmla="*/ 379 h 2368"/>
                  <a:gd name="T36" fmla="*/ 225 w 776"/>
                  <a:gd name="T37" fmla="*/ 402 h 2368"/>
                  <a:gd name="T38" fmla="*/ 257 w 776"/>
                  <a:gd name="T39" fmla="*/ 436 h 2368"/>
                  <a:gd name="T40" fmla="*/ 241 w 776"/>
                  <a:gd name="T41" fmla="*/ 470 h 2368"/>
                  <a:gd name="T42" fmla="*/ 257 w 776"/>
                  <a:gd name="T43" fmla="*/ 516 h 2368"/>
                  <a:gd name="T44" fmla="*/ 241 w 776"/>
                  <a:gd name="T45" fmla="*/ 527 h 2368"/>
                  <a:gd name="T46" fmla="*/ 257 w 776"/>
                  <a:gd name="T47" fmla="*/ 56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9 h 2368"/>
                  <a:gd name="T2" fmla="*/ 54 w 776"/>
                  <a:gd name="T3" fmla="*/ 2 h 2368"/>
                  <a:gd name="T4" fmla="*/ 22 w 776"/>
                  <a:gd name="T5" fmla="*/ 22 h 2368"/>
                  <a:gd name="T6" fmla="*/ 76 w 776"/>
                  <a:gd name="T7" fmla="*/ 22 h 2368"/>
                  <a:gd name="T8" fmla="*/ 43 w 776"/>
                  <a:gd name="T9" fmla="*/ 42 h 2368"/>
                  <a:gd name="T10" fmla="*/ 87 w 776"/>
                  <a:gd name="T11" fmla="*/ 49 h 2368"/>
                  <a:gd name="T12" fmla="*/ 65 w 776"/>
                  <a:gd name="T13" fmla="*/ 62 h 2368"/>
                  <a:gd name="T14" fmla="*/ 108 w 776"/>
                  <a:gd name="T15" fmla="*/ 69 h 2368"/>
                  <a:gd name="T16" fmla="*/ 87 w 776"/>
                  <a:gd name="T17" fmla="*/ 82 h 2368"/>
                  <a:gd name="T18" fmla="*/ 119 w 776"/>
                  <a:gd name="T19" fmla="*/ 89 h 2368"/>
                  <a:gd name="T20" fmla="*/ 108 w 776"/>
                  <a:gd name="T21" fmla="*/ 102 h 2368"/>
                  <a:gd name="T22" fmla="*/ 130 w 776"/>
                  <a:gd name="T23" fmla="*/ 116 h 2368"/>
                  <a:gd name="T24" fmla="*/ 130 w 776"/>
                  <a:gd name="T25" fmla="*/ 129 h 2368"/>
                  <a:gd name="T26" fmla="*/ 152 w 776"/>
                  <a:gd name="T27" fmla="*/ 149 h 2368"/>
                  <a:gd name="T28" fmla="*/ 141 w 776"/>
                  <a:gd name="T29" fmla="*/ 169 h 2368"/>
                  <a:gd name="T30" fmla="*/ 162 w 776"/>
                  <a:gd name="T31" fmla="*/ 182 h 2368"/>
                  <a:gd name="T32" fmla="*/ 152 w 776"/>
                  <a:gd name="T33" fmla="*/ 202 h 2368"/>
                  <a:gd name="T34" fmla="*/ 162 w 776"/>
                  <a:gd name="T35" fmla="*/ 222 h 2368"/>
                  <a:gd name="T36" fmla="*/ 152 w 776"/>
                  <a:gd name="T37" fmla="*/ 236 h 2368"/>
                  <a:gd name="T38" fmla="*/ 173 w 776"/>
                  <a:gd name="T39" fmla="*/ 256 h 2368"/>
                  <a:gd name="T40" fmla="*/ 162 w 776"/>
                  <a:gd name="T41" fmla="*/ 276 h 2368"/>
                  <a:gd name="T42" fmla="*/ 173 w 776"/>
                  <a:gd name="T43" fmla="*/ 302 h 2368"/>
                  <a:gd name="T44" fmla="*/ 162 w 776"/>
                  <a:gd name="T45" fmla="*/ 309 h 2368"/>
                  <a:gd name="T46" fmla="*/ 173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9 h 2368"/>
                  <a:gd name="T16" fmla="*/ 85 w 776"/>
                  <a:gd name="T17" fmla="*/ 83 h 2368"/>
                  <a:gd name="T18" fmla="*/ 117 w 776"/>
                  <a:gd name="T19" fmla="*/ 89 h 2368"/>
                  <a:gd name="T20" fmla="*/ 106 w 776"/>
                  <a:gd name="T21" fmla="*/ 103 h 2368"/>
                  <a:gd name="T22" fmla="*/ 128 w 776"/>
                  <a:gd name="T23" fmla="*/ 116 h 2368"/>
                  <a:gd name="T24" fmla="*/ 128 w 776"/>
                  <a:gd name="T25" fmla="*/ 129 h 2368"/>
                  <a:gd name="T26" fmla="*/ 149 w 776"/>
                  <a:gd name="T27" fmla="*/ 149 h 2368"/>
                  <a:gd name="T28" fmla="*/ 138 w 776"/>
                  <a:gd name="T29" fmla="*/ 169 h 2368"/>
                  <a:gd name="T30" fmla="*/ 160 w 776"/>
                  <a:gd name="T31" fmla="*/ 183 h 2368"/>
                  <a:gd name="T32" fmla="*/ 149 w 776"/>
                  <a:gd name="T33" fmla="*/ 203 h 2368"/>
                  <a:gd name="T34" fmla="*/ 160 w 776"/>
                  <a:gd name="T35" fmla="*/ 223 h 2368"/>
                  <a:gd name="T36" fmla="*/ 149 w 776"/>
                  <a:gd name="T37" fmla="*/ 236 h 2368"/>
                  <a:gd name="T38" fmla="*/ 170 w 776"/>
                  <a:gd name="T39" fmla="*/ 256 h 2368"/>
                  <a:gd name="T40" fmla="*/ 160 w 776"/>
                  <a:gd name="T41" fmla="*/ 276 h 2368"/>
                  <a:gd name="T42" fmla="*/ 170 w 776"/>
                  <a:gd name="T43" fmla="*/ 303 h 2368"/>
                  <a:gd name="T44" fmla="*/ 160 w 776"/>
                  <a:gd name="T45" fmla="*/ 310 h 2368"/>
                  <a:gd name="T46" fmla="*/ 170 w 776"/>
                  <a:gd name="T47" fmla="*/ 33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1C36101A-3C63-4213-8FB8-4B859D6B81AF}"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967880370"/>
      </p:ext>
    </p:extLst>
  </p:cSld>
  <p:clrMap bg1="dk2" tx1="lt1" bg2="dk1" tx2="lt2" accent1="accent1" accent2="accent2" accent3="accent3" accent4="accent4" accent5="accent5" accent6="accent6" hlink="hlink" folHlink="folHlink"/>
  <p:sldLayoutIdLst>
    <p:sldLayoutId id="2147484042" r:id="rId1"/>
    <p:sldLayoutId id="2147484043" r:id="rId2"/>
    <p:sldLayoutId id="2147484044" r:id="rId3"/>
    <p:sldLayoutId id="2147484045" r:id="rId4"/>
    <p:sldLayoutId id="2147484046" r:id="rId5"/>
    <p:sldLayoutId id="2147484047" r:id="rId6"/>
    <p:sldLayoutId id="2147484048" r:id="rId7"/>
    <p:sldLayoutId id="2147484049" r:id="rId8"/>
    <p:sldLayoutId id="2147484050" r:id="rId9"/>
    <p:sldLayoutId id="2147484051" r:id="rId10"/>
    <p:sldLayoutId id="2147484052"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313 h 504"/>
                      <a:gd name="T2" fmla="*/ 543 w 2736"/>
                      <a:gd name="T3" fmla="*/ 104 h 504"/>
                      <a:gd name="T4" fmla="*/ 1116 w 2736"/>
                      <a:gd name="T5" fmla="*/ 15 h 504"/>
                      <a:gd name="T6" fmla="*/ 1720 w 2736"/>
                      <a:gd name="T7" fmla="*/ 15 h 504"/>
                      <a:gd name="T8" fmla="*/ 1710 w 2736"/>
                      <a:gd name="T9" fmla="*/ 64 h 504"/>
                      <a:gd name="T10" fmla="*/ 1109 w 2736"/>
                      <a:gd name="T11" fmla="*/ 64 h 504"/>
                      <a:gd name="T12" fmla="*/ 41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3 w 1769"/>
                      <a:gd name="T1" fmla="*/ 5 h 791"/>
                      <a:gd name="T2" fmla="*/ 255 w 1769"/>
                      <a:gd name="T3" fmla="*/ 34 h 791"/>
                      <a:gd name="T4" fmla="*/ 609 w 1769"/>
                      <a:gd name="T5" fmla="*/ 121 h 791"/>
                      <a:gd name="T6" fmla="*/ 848 w 1769"/>
                      <a:gd name="T7" fmla="*/ 261 h 791"/>
                      <a:gd name="T8" fmla="*/ 924 w 1769"/>
                      <a:gd name="T9" fmla="*/ 367 h 791"/>
                      <a:gd name="T10" fmla="*/ 889 w 1769"/>
                      <a:gd name="T11" fmla="*/ 475 h 791"/>
                      <a:gd name="T12" fmla="*/ 836 w 1769"/>
                      <a:gd name="T13" fmla="*/ 381 h 791"/>
                      <a:gd name="T14" fmla="*/ 731 w 1769"/>
                      <a:gd name="T15" fmla="*/ 274 h 791"/>
                      <a:gd name="T16" fmla="*/ 584 w 1769"/>
                      <a:gd name="T17" fmla="*/ 178 h 791"/>
                      <a:gd name="T18" fmla="*/ 306 w 1769"/>
                      <a:gd name="T19" fmla="*/ 92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4 h 791"/>
                      <a:gd name="T10" fmla="*/ 859 w 1769"/>
                      <a:gd name="T11" fmla="*/ 522 h 791"/>
                      <a:gd name="T12" fmla="*/ 808 w 1769"/>
                      <a:gd name="T13" fmla="*/ 419 h 791"/>
                      <a:gd name="T14" fmla="*/ 707 w 1769"/>
                      <a:gd name="T15" fmla="*/ 301 h 791"/>
                      <a:gd name="T16" fmla="*/ 564 w 1769"/>
                      <a:gd name="T17" fmla="*/ 196 h 791"/>
                      <a:gd name="T18" fmla="*/ 296 w 1769"/>
                      <a:gd name="T19" fmla="*/ 101 h 791"/>
                      <a:gd name="T20" fmla="*/ 0 w 1769"/>
                      <a:gd name="T21" fmla="*/ 50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2 w 1769"/>
                      <a:gd name="T1" fmla="*/ 5 h 791"/>
                      <a:gd name="T2" fmla="*/ 227 w 1769"/>
                      <a:gd name="T3" fmla="*/ 35 h 791"/>
                      <a:gd name="T4" fmla="*/ 542 w 1769"/>
                      <a:gd name="T5" fmla="*/ 123 h 791"/>
                      <a:gd name="T6" fmla="*/ 755 w 1769"/>
                      <a:gd name="T7" fmla="*/ 267 h 791"/>
                      <a:gd name="T8" fmla="*/ 823 w 1769"/>
                      <a:gd name="T9" fmla="*/ 376 h 791"/>
                      <a:gd name="T10" fmla="*/ 792 w 1769"/>
                      <a:gd name="T11" fmla="*/ 486 h 791"/>
                      <a:gd name="T12" fmla="*/ 745 w 1769"/>
                      <a:gd name="T13" fmla="*/ 390 h 791"/>
                      <a:gd name="T14" fmla="*/ 651 w 1769"/>
                      <a:gd name="T15" fmla="*/ 280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3 w 1769"/>
                      <a:gd name="T1" fmla="*/ 5 h 791"/>
                      <a:gd name="T2" fmla="*/ 255 w 1769"/>
                      <a:gd name="T3" fmla="*/ 33 h 791"/>
                      <a:gd name="T4" fmla="*/ 609 w 1769"/>
                      <a:gd name="T5" fmla="*/ 120 h 791"/>
                      <a:gd name="T6" fmla="*/ 848 w 1769"/>
                      <a:gd name="T7" fmla="*/ 258 h 791"/>
                      <a:gd name="T8" fmla="*/ 924 w 1769"/>
                      <a:gd name="T9" fmla="*/ 364 h 791"/>
                      <a:gd name="T10" fmla="*/ 889 w 1769"/>
                      <a:gd name="T11" fmla="*/ 471 h 791"/>
                      <a:gd name="T12" fmla="*/ 836 w 1769"/>
                      <a:gd name="T13" fmla="*/ 378 h 791"/>
                      <a:gd name="T14" fmla="*/ 731 w 1769"/>
                      <a:gd name="T15" fmla="*/ 271 h 791"/>
                      <a:gd name="T16" fmla="*/ 584 w 1769"/>
                      <a:gd name="T17" fmla="*/ 177 h 791"/>
                      <a:gd name="T18" fmla="*/ 306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5 h 791"/>
                      <a:gd name="T10" fmla="*/ 859 w 1769"/>
                      <a:gd name="T11" fmla="*/ 523 h 791"/>
                      <a:gd name="T12" fmla="*/ 808 w 1769"/>
                      <a:gd name="T13" fmla="*/ 420 h 791"/>
                      <a:gd name="T14" fmla="*/ 707 w 1769"/>
                      <a:gd name="T15" fmla="*/ 302 h 791"/>
                      <a:gd name="T16" fmla="*/ 564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313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2 w 1769"/>
                      <a:gd name="T1" fmla="*/ 5 h 791"/>
                      <a:gd name="T2" fmla="*/ 227 w 1769"/>
                      <a:gd name="T3" fmla="*/ 35 h 791"/>
                      <a:gd name="T4" fmla="*/ 542 w 1769"/>
                      <a:gd name="T5" fmla="*/ 124 h 791"/>
                      <a:gd name="T6" fmla="*/ 755 w 1769"/>
                      <a:gd name="T7" fmla="*/ 268 h 791"/>
                      <a:gd name="T8" fmla="*/ 823 w 1769"/>
                      <a:gd name="T9" fmla="*/ 377 h 791"/>
                      <a:gd name="T10" fmla="*/ 792 w 1769"/>
                      <a:gd name="T11" fmla="*/ 488 h 791"/>
                      <a:gd name="T12" fmla="*/ 745 w 1769"/>
                      <a:gd name="T13" fmla="*/ 392 h 791"/>
                      <a:gd name="T14" fmla="*/ 651 w 1769"/>
                      <a:gd name="T15" fmla="*/ 281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216 h 504"/>
                      <a:gd name="T2" fmla="*/ 390 w 2736"/>
                      <a:gd name="T3" fmla="*/ 72 h 504"/>
                      <a:gd name="T4" fmla="*/ 802 w 2736"/>
                      <a:gd name="T5" fmla="*/ 10 h 504"/>
                      <a:gd name="T6" fmla="*/ 1235 w 2736"/>
                      <a:gd name="T7" fmla="*/ 10 h 504"/>
                      <a:gd name="T8" fmla="*/ 1228 w 2736"/>
                      <a:gd name="T9" fmla="*/ 44 h 504"/>
                      <a:gd name="T10" fmla="*/ 796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84 h 504"/>
                      <a:gd name="T2" fmla="*/ 155 w 2736"/>
                      <a:gd name="T3" fmla="*/ 28 h 504"/>
                      <a:gd name="T4" fmla="*/ 318 w 2736"/>
                      <a:gd name="T5" fmla="*/ 4 h 504"/>
                      <a:gd name="T6" fmla="*/ 490 w 2736"/>
                      <a:gd name="T7" fmla="*/ 4 h 504"/>
                      <a:gd name="T8" fmla="*/ 487 w 2736"/>
                      <a:gd name="T9" fmla="*/ 17 h 504"/>
                      <a:gd name="T10" fmla="*/ 316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1 w 1769"/>
                      <a:gd name="T1" fmla="*/ 1 h 791"/>
                      <a:gd name="T2" fmla="*/ 72 w 1769"/>
                      <a:gd name="T3" fmla="*/ 9 h 791"/>
                      <a:gd name="T4" fmla="*/ 172 w 1769"/>
                      <a:gd name="T5" fmla="*/ 33 h 791"/>
                      <a:gd name="T6" fmla="*/ 240 w 1769"/>
                      <a:gd name="T7" fmla="*/ 72 h 791"/>
                      <a:gd name="T8" fmla="*/ 261 w 1769"/>
                      <a:gd name="T9" fmla="*/ 102 h 791"/>
                      <a:gd name="T10" fmla="*/ 251 w 1769"/>
                      <a:gd name="T11" fmla="*/ 131 h 791"/>
                      <a:gd name="T12" fmla="*/ 236 w 1769"/>
                      <a:gd name="T13" fmla="*/ 105 h 791"/>
                      <a:gd name="T14" fmla="*/ 207 w 1769"/>
                      <a:gd name="T15" fmla="*/ 76 h 791"/>
                      <a:gd name="T16" fmla="*/ 165 w 1769"/>
                      <a:gd name="T17" fmla="*/ 49 h 791"/>
                      <a:gd name="T18" fmla="*/ 86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217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6 h 504"/>
                      <a:gd name="T14" fmla="*/ 0 w 2736"/>
                      <a:gd name="T15" fmla="*/ 21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2 w 1769"/>
                      <a:gd name="T1" fmla="*/ 3 h 791"/>
                      <a:gd name="T2" fmla="*/ 162 w 1769"/>
                      <a:gd name="T3" fmla="*/ 24 h 791"/>
                      <a:gd name="T4" fmla="*/ 387 w 1769"/>
                      <a:gd name="T5" fmla="*/ 85 h 791"/>
                      <a:gd name="T6" fmla="*/ 538 w 1769"/>
                      <a:gd name="T7" fmla="*/ 184 h 791"/>
                      <a:gd name="T8" fmla="*/ 587 w 1769"/>
                      <a:gd name="T9" fmla="*/ 259 h 791"/>
                      <a:gd name="T10" fmla="*/ 564 w 1769"/>
                      <a:gd name="T11" fmla="*/ 335 h 791"/>
                      <a:gd name="T12" fmla="*/ 531 w 1769"/>
                      <a:gd name="T13" fmla="*/ 269 h 791"/>
                      <a:gd name="T14" fmla="*/ 464 w 1769"/>
                      <a:gd name="T15" fmla="*/ 193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214 h 504"/>
                      <a:gd name="T2" fmla="*/ 334 w 2736"/>
                      <a:gd name="T3" fmla="*/ 71 h 504"/>
                      <a:gd name="T4" fmla="*/ 687 w 2736"/>
                      <a:gd name="T5" fmla="*/ 10 h 504"/>
                      <a:gd name="T6" fmla="*/ 1059 w 2736"/>
                      <a:gd name="T7" fmla="*/ 10 h 504"/>
                      <a:gd name="T8" fmla="*/ 1053 w 2736"/>
                      <a:gd name="T9" fmla="*/ 44 h 504"/>
                      <a:gd name="T10" fmla="*/ 683 w 2736"/>
                      <a:gd name="T11" fmla="*/ 44 h 504"/>
                      <a:gd name="T12" fmla="*/ 253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216 h 504"/>
                      <a:gd name="T2" fmla="*/ 389 w 2736"/>
                      <a:gd name="T3" fmla="*/ 72 h 504"/>
                      <a:gd name="T4" fmla="*/ 800 w 2736"/>
                      <a:gd name="T5" fmla="*/ 10 h 504"/>
                      <a:gd name="T6" fmla="*/ 1232 w 2736"/>
                      <a:gd name="T7" fmla="*/ 10 h 504"/>
                      <a:gd name="T8" fmla="*/ 1225 w 2736"/>
                      <a:gd name="T9" fmla="*/ 44 h 504"/>
                      <a:gd name="T10" fmla="*/ 794 w 2736"/>
                      <a:gd name="T11" fmla="*/ 44 h 504"/>
                      <a:gd name="T12" fmla="*/ 294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216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2 w 1769"/>
                      <a:gd name="T1" fmla="*/ 3 h 791"/>
                      <a:gd name="T2" fmla="*/ 181 w 1769"/>
                      <a:gd name="T3" fmla="*/ 24 h 791"/>
                      <a:gd name="T4" fmla="*/ 432 w 1769"/>
                      <a:gd name="T5" fmla="*/ 86 h 791"/>
                      <a:gd name="T6" fmla="*/ 602 w 1769"/>
                      <a:gd name="T7" fmla="*/ 185 h 791"/>
                      <a:gd name="T8" fmla="*/ 656 w 1769"/>
                      <a:gd name="T9" fmla="*/ 261 h 791"/>
                      <a:gd name="T10" fmla="*/ 631 w 1769"/>
                      <a:gd name="T11" fmla="*/ 337 h 791"/>
                      <a:gd name="T12" fmla="*/ 594 w 1769"/>
                      <a:gd name="T13" fmla="*/ 271 h 791"/>
                      <a:gd name="T14" fmla="*/ 519 w 1769"/>
                      <a:gd name="T15" fmla="*/ 195 h 791"/>
                      <a:gd name="T16" fmla="*/ 414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1 w 1769"/>
                    <a:gd name="T1" fmla="*/ 1 h 791"/>
                    <a:gd name="T2" fmla="*/ 59 w 1769"/>
                    <a:gd name="T3" fmla="*/ 6 h 791"/>
                    <a:gd name="T4" fmla="*/ 141 w 1769"/>
                    <a:gd name="T5" fmla="*/ 23 h 791"/>
                    <a:gd name="T6" fmla="*/ 197 w 1769"/>
                    <a:gd name="T7" fmla="*/ 50 h 791"/>
                    <a:gd name="T8" fmla="*/ 214 w 1769"/>
                    <a:gd name="T9" fmla="*/ 70 h 791"/>
                    <a:gd name="T10" fmla="*/ 206 w 1769"/>
                    <a:gd name="T11" fmla="*/ 91 h 791"/>
                    <a:gd name="T12" fmla="*/ 194 w 1769"/>
                    <a:gd name="T13" fmla="*/ 73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186 h 504"/>
                      <a:gd name="T2" fmla="*/ 335 w 2736"/>
                      <a:gd name="T3" fmla="*/ 62 h 504"/>
                      <a:gd name="T4" fmla="*/ 689 w 2736"/>
                      <a:gd name="T5" fmla="*/ 9 h 504"/>
                      <a:gd name="T6" fmla="*/ 1061 w 2736"/>
                      <a:gd name="T7" fmla="*/ 9 h 504"/>
                      <a:gd name="T8" fmla="*/ 1055 w 2736"/>
                      <a:gd name="T9" fmla="*/ 38 h 504"/>
                      <a:gd name="T10" fmla="*/ 684 w 2736"/>
                      <a:gd name="T11" fmla="*/ 38 h 504"/>
                      <a:gd name="T12" fmla="*/ 254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2 w 1769"/>
                      <a:gd name="T1" fmla="*/ 3 h 791"/>
                      <a:gd name="T2" fmla="*/ 156 w 1769"/>
                      <a:gd name="T3" fmla="*/ 20 h 791"/>
                      <a:gd name="T4" fmla="*/ 372 w 1769"/>
                      <a:gd name="T5" fmla="*/ 73 h 791"/>
                      <a:gd name="T6" fmla="*/ 518 w 1769"/>
                      <a:gd name="T7" fmla="*/ 157 h 791"/>
                      <a:gd name="T8" fmla="*/ 565 w 1769"/>
                      <a:gd name="T9" fmla="*/ 222 h 791"/>
                      <a:gd name="T10" fmla="*/ 543 w 1769"/>
                      <a:gd name="T11" fmla="*/ 287 h 791"/>
                      <a:gd name="T12" fmla="*/ 511 w 1769"/>
                      <a:gd name="T13" fmla="*/ 230 h 791"/>
                      <a:gd name="T14" fmla="*/ 447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270 h 504"/>
                      <a:gd name="T2" fmla="*/ 364 w 2736"/>
                      <a:gd name="T3" fmla="*/ 90 h 504"/>
                      <a:gd name="T4" fmla="*/ 749 w 2736"/>
                      <a:gd name="T5" fmla="*/ 13 h 504"/>
                      <a:gd name="T6" fmla="*/ 1154 w 2736"/>
                      <a:gd name="T7" fmla="*/ 13 h 504"/>
                      <a:gd name="T8" fmla="*/ 1147 w 2736"/>
                      <a:gd name="T9" fmla="*/ 55 h 504"/>
                      <a:gd name="T10" fmla="*/ 744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2 w 1769"/>
                      <a:gd name="T1" fmla="*/ 4 h 791"/>
                      <a:gd name="T2" fmla="*/ 170 w 1769"/>
                      <a:gd name="T3" fmla="*/ 30 h 791"/>
                      <a:gd name="T4" fmla="*/ 405 w 1769"/>
                      <a:gd name="T5" fmla="*/ 107 h 791"/>
                      <a:gd name="T6" fmla="*/ 564 w 1769"/>
                      <a:gd name="T7" fmla="*/ 230 h 791"/>
                      <a:gd name="T8" fmla="*/ 614 w 1769"/>
                      <a:gd name="T9" fmla="*/ 325 h 791"/>
                      <a:gd name="T10" fmla="*/ 591 w 1769"/>
                      <a:gd name="T11" fmla="*/ 420 h 791"/>
                      <a:gd name="T12" fmla="*/ 556 w 1769"/>
                      <a:gd name="T13" fmla="*/ 337 h 791"/>
                      <a:gd name="T14" fmla="*/ 486 w 1769"/>
                      <a:gd name="T15" fmla="*/ 242 h 791"/>
                      <a:gd name="T16" fmla="*/ 388 w 1769"/>
                      <a:gd name="T17" fmla="*/ 158 h 791"/>
                      <a:gd name="T18" fmla="*/ 203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87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1 w 1769"/>
                      <a:gd name="T1" fmla="*/ 1 h 791"/>
                      <a:gd name="T2" fmla="*/ 140 w 1769"/>
                      <a:gd name="T3" fmla="*/ 9 h 791"/>
                      <a:gd name="T4" fmla="*/ 334 w 1769"/>
                      <a:gd name="T5" fmla="*/ 34 h 791"/>
                      <a:gd name="T6" fmla="*/ 465 w 1769"/>
                      <a:gd name="T7" fmla="*/ 73 h 791"/>
                      <a:gd name="T8" fmla="*/ 507 w 1769"/>
                      <a:gd name="T9" fmla="*/ 102 h 791"/>
                      <a:gd name="T10" fmla="*/ 488 w 1769"/>
                      <a:gd name="T11" fmla="*/ 132 h 791"/>
                      <a:gd name="T12" fmla="*/ 459 w 1769"/>
                      <a:gd name="T13" fmla="*/ 106 h 791"/>
                      <a:gd name="T14" fmla="*/ 401 w 1769"/>
                      <a:gd name="T15" fmla="*/ 76 h 791"/>
                      <a:gd name="T16" fmla="*/ 320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313 h 504"/>
                      <a:gd name="T2" fmla="*/ 503 w 2736"/>
                      <a:gd name="T3" fmla="*/ 104 h 504"/>
                      <a:gd name="T4" fmla="*/ 1035 w 2736"/>
                      <a:gd name="T5" fmla="*/ 15 h 504"/>
                      <a:gd name="T6" fmla="*/ 1594 w 2736"/>
                      <a:gd name="T7" fmla="*/ 15 h 504"/>
                      <a:gd name="T8" fmla="*/ 1585 w 2736"/>
                      <a:gd name="T9" fmla="*/ 64 h 504"/>
                      <a:gd name="T10" fmla="*/ 1028 w 2736"/>
                      <a:gd name="T11" fmla="*/ 64 h 504"/>
                      <a:gd name="T12" fmla="*/ 38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2 w 1769"/>
                      <a:gd name="T1" fmla="*/ 5 h 791"/>
                      <a:gd name="T2" fmla="*/ 234 w 1769"/>
                      <a:gd name="T3" fmla="*/ 35 h 791"/>
                      <a:gd name="T4" fmla="*/ 559 w 1769"/>
                      <a:gd name="T5" fmla="*/ 124 h 791"/>
                      <a:gd name="T6" fmla="*/ 778 w 1769"/>
                      <a:gd name="T7" fmla="*/ 267 h 791"/>
                      <a:gd name="T8" fmla="*/ 848 w 1769"/>
                      <a:gd name="T9" fmla="*/ 376 h 791"/>
                      <a:gd name="T10" fmla="*/ 815 w 1769"/>
                      <a:gd name="T11" fmla="*/ 487 h 791"/>
                      <a:gd name="T12" fmla="*/ 767 w 1769"/>
                      <a:gd name="T13" fmla="*/ 391 h 791"/>
                      <a:gd name="T14" fmla="*/ 671 w 1769"/>
                      <a:gd name="T15" fmla="*/ 281 h 791"/>
                      <a:gd name="T16" fmla="*/ 535 w 1769"/>
                      <a:gd name="T17" fmla="*/ 183 h 791"/>
                      <a:gd name="T18" fmla="*/ 280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302 h 504"/>
                      <a:gd name="T2" fmla="*/ 541 w 2736"/>
                      <a:gd name="T3" fmla="*/ 101 h 504"/>
                      <a:gd name="T4" fmla="*/ 1111 w 2736"/>
                      <a:gd name="T5" fmla="*/ 14 h 504"/>
                      <a:gd name="T6" fmla="*/ 1712 w 2736"/>
                      <a:gd name="T7" fmla="*/ 14 h 504"/>
                      <a:gd name="T8" fmla="*/ 1702 w 2736"/>
                      <a:gd name="T9" fmla="*/ 62 h 504"/>
                      <a:gd name="T10" fmla="*/ 1104 w 2736"/>
                      <a:gd name="T11" fmla="*/ 62 h 504"/>
                      <a:gd name="T12" fmla="*/ 409 w 2736"/>
                      <a:gd name="T13" fmla="*/ 175 h 504"/>
                      <a:gd name="T14" fmla="*/ 0 w 2736"/>
                      <a:gd name="T15" fmla="*/ 30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3 w 1769"/>
                      <a:gd name="T1" fmla="*/ 5 h 791"/>
                      <a:gd name="T2" fmla="*/ 251 w 1769"/>
                      <a:gd name="T3" fmla="*/ 33 h 791"/>
                      <a:gd name="T4" fmla="*/ 600 w 1769"/>
                      <a:gd name="T5" fmla="*/ 119 h 791"/>
                      <a:gd name="T6" fmla="*/ 835 w 1769"/>
                      <a:gd name="T7" fmla="*/ 257 h 791"/>
                      <a:gd name="T8" fmla="*/ 910 w 1769"/>
                      <a:gd name="T9" fmla="*/ 363 h 791"/>
                      <a:gd name="T10" fmla="*/ 876 w 1769"/>
                      <a:gd name="T11" fmla="*/ 469 h 791"/>
                      <a:gd name="T12" fmla="*/ 824 w 1769"/>
                      <a:gd name="T13" fmla="*/ 376 h 791"/>
                      <a:gd name="T14" fmla="*/ 720 w 1769"/>
                      <a:gd name="T15" fmla="*/ 270 h 791"/>
                      <a:gd name="T16" fmla="*/ 575 w 1769"/>
                      <a:gd name="T17" fmla="*/ 176 h 791"/>
                      <a:gd name="T18" fmla="*/ 301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8 h 791"/>
                      <a:gd name="T10" fmla="*/ 883 w 1769"/>
                      <a:gd name="T11" fmla="*/ 489 h 791"/>
                      <a:gd name="T12" fmla="*/ 831 w 1769"/>
                      <a:gd name="T13" fmla="*/ 392 h 791"/>
                      <a:gd name="T14" fmla="*/ 726 w 1769"/>
                      <a:gd name="T15" fmla="*/ 282 h 791"/>
                      <a:gd name="T16" fmla="*/ 580 w 1769"/>
                      <a:gd name="T17" fmla="*/ 184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244 h 504"/>
                      <a:gd name="T2" fmla="*/ 505 w 2736"/>
                      <a:gd name="T3" fmla="*/ 81 h 504"/>
                      <a:gd name="T4" fmla="*/ 1039 w 2736"/>
                      <a:gd name="T5" fmla="*/ 12 h 504"/>
                      <a:gd name="T6" fmla="*/ 1600 w 2736"/>
                      <a:gd name="T7" fmla="*/ 12 h 504"/>
                      <a:gd name="T8" fmla="*/ 1591 w 2736"/>
                      <a:gd name="T9" fmla="*/ 50 h 504"/>
                      <a:gd name="T10" fmla="*/ 1032 w 2736"/>
                      <a:gd name="T11" fmla="*/ 50 h 504"/>
                      <a:gd name="T12" fmla="*/ 382 w 2736"/>
                      <a:gd name="T13" fmla="*/ 141 h 504"/>
                      <a:gd name="T14" fmla="*/ 0 w 2736"/>
                      <a:gd name="T15" fmla="*/ 2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2 w 1769"/>
                      <a:gd name="T1" fmla="*/ 4 h 791"/>
                      <a:gd name="T2" fmla="*/ 236 w 1769"/>
                      <a:gd name="T3" fmla="*/ 27 h 791"/>
                      <a:gd name="T4" fmla="*/ 562 w 1769"/>
                      <a:gd name="T5" fmla="*/ 98 h 791"/>
                      <a:gd name="T6" fmla="*/ 783 w 1769"/>
                      <a:gd name="T7" fmla="*/ 211 h 791"/>
                      <a:gd name="T8" fmla="*/ 854 w 1769"/>
                      <a:gd name="T9" fmla="*/ 297 h 791"/>
                      <a:gd name="T10" fmla="*/ 821 w 1769"/>
                      <a:gd name="T11" fmla="*/ 384 h 791"/>
                      <a:gd name="T12" fmla="*/ 772 w 1769"/>
                      <a:gd name="T13" fmla="*/ 308 h 791"/>
                      <a:gd name="T14" fmla="*/ 675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247 h 504"/>
                      <a:gd name="T2" fmla="*/ 464 w 2736"/>
                      <a:gd name="T3" fmla="*/ 82 h 504"/>
                      <a:gd name="T4" fmla="*/ 954 w 2736"/>
                      <a:gd name="T5" fmla="*/ 12 h 504"/>
                      <a:gd name="T6" fmla="*/ 1469 w 2736"/>
                      <a:gd name="T7" fmla="*/ 12 h 504"/>
                      <a:gd name="T8" fmla="*/ 1460 w 2736"/>
                      <a:gd name="T9" fmla="*/ 50 h 504"/>
                      <a:gd name="T10" fmla="*/ 947 w 2736"/>
                      <a:gd name="T11" fmla="*/ 50 h 504"/>
                      <a:gd name="T12" fmla="*/ 351 w 2736"/>
                      <a:gd name="T13" fmla="*/ 143 h 504"/>
                      <a:gd name="T14" fmla="*/ 0 w 2736"/>
                      <a:gd name="T15" fmla="*/ 2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2 w 1769"/>
                      <a:gd name="T1" fmla="*/ 4 h 791"/>
                      <a:gd name="T2" fmla="*/ 216 w 1769"/>
                      <a:gd name="T3" fmla="*/ 27 h 791"/>
                      <a:gd name="T4" fmla="*/ 516 w 1769"/>
                      <a:gd name="T5" fmla="*/ 98 h 791"/>
                      <a:gd name="T6" fmla="*/ 719 w 1769"/>
                      <a:gd name="T7" fmla="*/ 211 h 791"/>
                      <a:gd name="T8" fmla="*/ 783 w 1769"/>
                      <a:gd name="T9" fmla="*/ 297 h 791"/>
                      <a:gd name="T10" fmla="*/ 753 w 1769"/>
                      <a:gd name="T11" fmla="*/ 384 h 791"/>
                      <a:gd name="T12" fmla="*/ 709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186 h 504"/>
                      <a:gd name="T2" fmla="*/ 453 w 2736"/>
                      <a:gd name="T3" fmla="*/ 62 h 504"/>
                      <a:gd name="T4" fmla="*/ 931 w 2736"/>
                      <a:gd name="T5" fmla="*/ 9 h 504"/>
                      <a:gd name="T6" fmla="*/ 1435 w 2736"/>
                      <a:gd name="T7" fmla="*/ 9 h 504"/>
                      <a:gd name="T8" fmla="*/ 1427 w 2736"/>
                      <a:gd name="T9" fmla="*/ 38 h 504"/>
                      <a:gd name="T10" fmla="*/ 925 w 2736"/>
                      <a:gd name="T11" fmla="*/ 38 h 504"/>
                      <a:gd name="T12" fmla="*/ 343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2 w 1769"/>
                      <a:gd name="T1" fmla="*/ 3 h 791"/>
                      <a:gd name="T2" fmla="*/ 211 w 1769"/>
                      <a:gd name="T3" fmla="*/ 21 h 791"/>
                      <a:gd name="T4" fmla="*/ 504 w 1769"/>
                      <a:gd name="T5" fmla="*/ 74 h 791"/>
                      <a:gd name="T6" fmla="*/ 701 w 1769"/>
                      <a:gd name="T7" fmla="*/ 161 h 791"/>
                      <a:gd name="T8" fmla="*/ 764 w 1769"/>
                      <a:gd name="T9" fmla="*/ 226 h 791"/>
                      <a:gd name="T10" fmla="*/ 735 w 1769"/>
                      <a:gd name="T11" fmla="*/ 293 h 791"/>
                      <a:gd name="T12" fmla="*/ 692 w 1769"/>
                      <a:gd name="T13" fmla="*/ 235 h 791"/>
                      <a:gd name="T14" fmla="*/ 605 w 1769"/>
                      <a:gd name="T15" fmla="*/ 169 h 791"/>
                      <a:gd name="T16" fmla="*/ 483 w 1769"/>
                      <a:gd name="T17" fmla="*/ 110 h 791"/>
                      <a:gd name="T18" fmla="*/ 253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8 w 21600"/>
                  <a:gd name="T1" fmla="*/ 0 h 21602"/>
                  <a:gd name="T2" fmla="*/ 32 w 21600"/>
                  <a:gd name="T3" fmla="*/ 38 h 21602"/>
                  <a:gd name="T4" fmla="*/ 0 w 21600"/>
                  <a:gd name="T5" fmla="*/ 37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28 w 36729"/>
                  <a:gd name="T1" fmla="*/ 14 h 21600"/>
                  <a:gd name="T2" fmla="*/ 0 w 36729"/>
                  <a:gd name="T3" fmla="*/ 17 h 21600"/>
                  <a:gd name="T4" fmla="*/ 13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2 h 22305"/>
                  <a:gd name="T2" fmla="*/ 8 w 28940"/>
                  <a:gd name="T3" fmla="*/ 39 h 22305"/>
                  <a:gd name="T4" fmla="*/ 2 w 28940"/>
                  <a:gd name="T5" fmla="*/ 38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3 h 22305"/>
                  <a:gd name="T2" fmla="*/ 21 w 30473"/>
                  <a:gd name="T3" fmla="*/ 39 h 22305"/>
                  <a:gd name="T4" fmla="*/ 6 w 30473"/>
                  <a:gd name="T5" fmla="*/ 38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7 h 22305"/>
                  <a:gd name="T2" fmla="*/ 25 w 34455"/>
                  <a:gd name="T3" fmla="*/ 39 h 22305"/>
                  <a:gd name="T4" fmla="*/ 9 w 34455"/>
                  <a:gd name="T5" fmla="*/ 38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8 h 22305"/>
                  <a:gd name="T2" fmla="*/ 1 w 34812"/>
                  <a:gd name="T3" fmla="*/ 39 h 22305"/>
                  <a:gd name="T4" fmla="*/ 0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8 h 22305"/>
                  <a:gd name="T2" fmla="*/ 4 w 34812"/>
                  <a:gd name="T3" fmla="*/ 39 h 22305"/>
                  <a:gd name="T4" fmla="*/ 2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8 h 22305"/>
                  <a:gd name="T2" fmla="*/ 9 w 34812"/>
                  <a:gd name="T3" fmla="*/ 39 h 22305"/>
                  <a:gd name="T4" fmla="*/ 3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16 h 2368"/>
                  <a:gd name="T2" fmla="*/ 58 w 776"/>
                  <a:gd name="T3" fmla="*/ 4 h 2368"/>
                  <a:gd name="T4" fmla="*/ 23 w 776"/>
                  <a:gd name="T5" fmla="*/ 39 h 2368"/>
                  <a:gd name="T6" fmla="*/ 82 w 776"/>
                  <a:gd name="T7" fmla="*/ 39 h 2368"/>
                  <a:gd name="T8" fmla="*/ 47 w 776"/>
                  <a:gd name="T9" fmla="*/ 74 h 2368"/>
                  <a:gd name="T10" fmla="*/ 94 w 776"/>
                  <a:gd name="T11" fmla="*/ 86 h 2368"/>
                  <a:gd name="T12" fmla="*/ 70 w 776"/>
                  <a:gd name="T13" fmla="*/ 110 h 2368"/>
                  <a:gd name="T14" fmla="*/ 117 w 776"/>
                  <a:gd name="T15" fmla="*/ 121 h 2368"/>
                  <a:gd name="T16" fmla="*/ 94 w 776"/>
                  <a:gd name="T17" fmla="*/ 145 h 2368"/>
                  <a:gd name="T18" fmla="*/ 129 w 776"/>
                  <a:gd name="T19" fmla="*/ 157 h 2368"/>
                  <a:gd name="T20" fmla="*/ 117 w 776"/>
                  <a:gd name="T21" fmla="*/ 180 h 2368"/>
                  <a:gd name="T22" fmla="*/ 140 w 776"/>
                  <a:gd name="T23" fmla="*/ 204 h 2368"/>
                  <a:gd name="T24" fmla="*/ 140 w 776"/>
                  <a:gd name="T25" fmla="*/ 227 h 2368"/>
                  <a:gd name="T26" fmla="*/ 164 w 776"/>
                  <a:gd name="T27" fmla="*/ 263 h 2368"/>
                  <a:gd name="T28" fmla="*/ 152 w 776"/>
                  <a:gd name="T29" fmla="*/ 298 h 2368"/>
                  <a:gd name="T30" fmla="*/ 175 w 776"/>
                  <a:gd name="T31" fmla="*/ 321 h 2368"/>
                  <a:gd name="T32" fmla="*/ 164 w 776"/>
                  <a:gd name="T33" fmla="*/ 357 h 2368"/>
                  <a:gd name="T34" fmla="*/ 175 w 776"/>
                  <a:gd name="T35" fmla="*/ 392 h 2368"/>
                  <a:gd name="T36" fmla="*/ 164 w 776"/>
                  <a:gd name="T37" fmla="*/ 415 h 2368"/>
                  <a:gd name="T38" fmla="*/ 187 w 776"/>
                  <a:gd name="T39" fmla="*/ 451 h 2368"/>
                  <a:gd name="T40" fmla="*/ 175 w 776"/>
                  <a:gd name="T41" fmla="*/ 486 h 2368"/>
                  <a:gd name="T42" fmla="*/ 187 w 776"/>
                  <a:gd name="T43" fmla="*/ 533 h 2368"/>
                  <a:gd name="T44" fmla="*/ 175 w 776"/>
                  <a:gd name="T45" fmla="*/ 545 h 2368"/>
                  <a:gd name="T46" fmla="*/ 187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8 h 2368"/>
                  <a:gd name="T16" fmla="*/ 85 w 776"/>
                  <a:gd name="T17" fmla="*/ 82 h 2368"/>
                  <a:gd name="T18" fmla="*/ 117 w 776"/>
                  <a:gd name="T19" fmla="*/ 88 h 2368"/>
                  <a:gd name="T20" fmla="*/ 106 w 776"/>
                  <a:gd name="T21" fmla="*/ 102 h 2368"/>
                  <a:gd name="T22" fmla="*/ 128 w 776"/>
                  <a:gd name="T23" fmla="*/ 115 h 2368"/>
                  <a:gd name="T24" fmla="*/ 128 w 776"/>
                  <a:gd name="T25" fmla="*/ 128 h 2368"/>
                  <a:gd name="T26" fmla="*/ 149 w 776"/>
                  <a:gd name="T27" fmla="*/ 148 h 2368"/>
                  <a:gd name="T28" fmla="*/ 138 w 776"/>
                  <a:gd name="T29" fmla="*/ 168 h 2368"/>
                  <a:gd name="T30" fmla="*/ 160 w 776"/>
                  <a:gd name="T31" fmla="*/ 181 h 2368"/>
                  <a:gd name="T32" fmla="*/ 149 w 776"/>
                  <a:gd name="T33" fmla="*/ 201 h 2368"/>
                  <a:gd name="T34" fmla="*/ 160 w 776"/>
                  <a:gd name="T35" fmla="*/ 221 h 2368"/>
                  <a:gd name="T36" fmla="*/ 149 w 776"/>
                  <a:gd name="T37" fmla="*/ 234 h 2368"/>
                  <a:gd name="T38" fmla="*/ 170 w 776"/>
                  <a:gd name="T39" fmla="*/ 254 h 2368"/>
                  <a:gd name="T40" fmla="*/ 160 w 776"/>
                  <a:gd name="T41" fmla="*/ 274 h 2368"/>
                  <a:gd name="T42" fmla="*/ 170 w 776"/>
                  <a:gd name="T43" fmla="*/ 300 h 2368"/>
                  <a:gd name="T44" fmla="*/ 160 w 776"/>
                  <a:gd name="T45" fmla="*/ 307 h 2368"/>
                  <a:gd name="T46" fmla="*/ 170 w 776"/>
                  <a:gd name="T47" fmla="*/ 32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11 h 22305"/>
                  <a:gd name="T2" fmla="*/ 27 w 36830"/>
                  <a:gd name="T3" fmla="*/ 39 h 22305"/>
                  <a:gd name="T4" fmla="*/ 11 w 36830"/>
                  <a:gd name="T5" fmla="*/ 38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18 h 21600"/>
                  <a:gd name="T2" fmla="*/ 16 w 31881"/>
                  <a:gd name="T3" fmla="*/ 8 h 21600"/>
                  <a:gd name="T4" fmla="*/ 9 w 31881"/>
                  <a:gd name="T5" fmla="*/ 38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8 h 21600"/>
                  <a:gd name="T2" fmla="*/ 3 w 31146"/>
                  <a:gd name="T3" fmla="*/ 17 h 21600"/>
                  <a:gd name="T4" fmla="*/ 1 w 31146"/>
                  <a:gd name="T5" fmla="*/ 38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16 h 2368"/>
                  <a:gd name="T2" fmla="*/ 132 w 776"/>
                  <a:gd name="T3" fmla="*/ 4 h 2368"/>
                  <a:gd name="T4" fmla="*/ 53 w 776"/>
                  <a:gd name="T5" fmla="*/ 40 h 2368"/>
                  <a:gd name="T6" fmla="*/ 184 w 776"/>
                  <a:gd name="T7" fmla="*/ 40 h 2368"/>
                  <a:gd name="T8" fmla="*/ 105 w 776"/>
                  <a:gd name="T9" fmla="*/ 77 h 2368"/>
                  <a:gd name="T10" fmla="*/ 211 w 776"/>
                  <a:gd name="T11" fmla="*/ 89 h 2368"/>
                  <a:gd name="T12" fmla="*/ 158 w 776"/>
                  <a:gd name="T13" fmla="*/ 113 h 2368"/>
                  <a:gd name="T14" fmla="*/ 264 w 776"/>
                  <a:gd name="T15" fmla="*/ 125 h 2368"/>
                  <a:gd name="T16" fmla="*/ 211 w 776"/>
                  <a:gd name="T17" fmla="*/ 150 h 2368"/>
                  <a:gd name="T18" fmla="*/ 290 w 776"/>
                  <a:gd name="T19" fmla="*/ 162 h 2368"/>
                  <a:gd name="T20" fmla="*/ 264 w 776"/>
                  <a:gd name="T21" fmla="*/ 186 h 2368"/>
                  <a:gd name="T22" fmla="*/ 316 w 776"/>
                  <a:gd name="T23" fmla="*/ 210 h 2368"/>
                  <a:gd name="T24" fmla="*/ 316 w 776"/>
                  <a:gd name="T25" fmla="*/ 234 h 2368"/>
                  <a:gd name="T26" fmla="*/ 369 w 776"/>
                  <a:gd name="T27" fmla="*/ 271 h 2368"/>
                  <a:gd name="T28" fmla="*/ 343 w 776"/>
                  <a:gd name="T29" fmla="*/ 307 h 2368"/>
                  <a:gd name="T30" fmla="*/ 395 w 776"/>
                  <a:gd name="T31" fmla="*/ 331 h 2368"/>
                  <a:gd name="T32" fmla="*/ 369 w 776"/>
                  <a:gd name="T33" fmla="*/ 368 h 2368"/>
                  <a:gd name="T34" fmla="*/ 395 w 776"/>
                  <a:gd name="T35" fmla="*/ 404 h 2368"/>
                  <a:gd name="T36" fmla="*/ 369 w 776"/>
                  <a:gd name="T37" fmla="*/ 428 h 2368"/>
                  <a:gd name="T38" fmla="*/ 422 w 776"/>
                  <a:gd name="T39" fmla="*/ 465 h 2368"/>
                  <a:gd name="T40" fmla="*/ 395 w 776"/>
                  <a:gd name="T41" fmla="*/ 501 h 2368"/>
                  <a:gd name="T42" fmla="*/ 422 w 776"/>
                  <a:gd name="T43" fmla="*/ 550 h 2368"/>
                  <a:gd name="T44" fmla="*/ 395 w 776"/>
                  <a:gd name="T45" fmla="*/ 562 h 2368"/>
                  <a:gd name="T46" fmla="*/ 422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49 h 2368"/>
                  <a:gd name="T18" fmla="*/ 186 w 776"/>
                  <a:gd name="T19" fmla="*/ 161 h 2368"/>
                  <a:gd name="T20" fmla="*/ 169 w 776"/>
                  <a:gd name="T21" fmla="*/ 186 h 2368"/>
                  <a:gd name="T22" fmla="*/ 203 w 776"/>
                  <a:gd name="T23" fmla="*/ 210 h 2368"/>
                  <a:gd name="T24" fmla="*/ 203 w 776"/>
                  <a:gd name="T25" fmla="*/ 234 h 2368"/>
                  <a:gd name="T26" fmla="*/ 236 w 776"/>
                  <a:gd name="T27" fmla="*/ 270 h 2368"/>
                  <a:gd name="T28" fmla="*/ 220 w 776"/>
                  <a:gd name="T29" fmla="*/ 307 h 2368"/>
                  <a:gd name="T30" fmla="*/ 253 w 776"/>
                  <a:gd name="T31" fmla="*/ 331 h 2368"/>
                  <a:gd name="T32" fmla="*/ 236 w 776"/>
                  <a:gd name="T33" fmla="*/ 367 h 2368"/>
                  <a:gd name="T34" fmla="*/ 253 w 776"/>
                  <a:gd name="T35" fmla="*/ 403 h 2368"/>
                  <a:gd name="T36" fmla="*/ 236 w 776"/>
                  <a:gd name="T37" fmla="*/ 428 h 2368"/>
                  <a:gd name="T38" fmla="*/ 270 w 776"/>
                  <a:gd name="T39" fmla="*/ 464 h 2368"/>
                  <a:gd name="T40" fmla="*/ 253 w 776"/>
                  <a:gd name="T41" fmla="*/ 500 h 2368"/>
                  <a:gd name="T42" fmla="*/ 270 w 776"/>
                  <a:gd name="T43" fmla="*/ 549 h 2368"/>
                  <a:gd name="T44" fmla="*/ 253 w 776"/>
                  <a:gd name="T45" fmla="*/ 561 h 2368"/>
                  <a:gd name="T46" fmla="*/ 270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11 h 2368"/>
                  <a:gd name="T2" fmla="*/ 184 w 776"/>
                  <a:gd name="T3" fmla="*/ 3 h 2368"/>
                  <a:gd name="T4" fmla="*/ 73 w 776"/>
                  <a:gd name="T5" fmla="*/ 28 h 2368"/>
                  <a:gd name="T6" fmla="*/ 257 w 776"/>
                  <a:gd name="T7" fmla="*/ 28 h 2368"/>
                  <a:gd name="T8" fmla="*/ 147 w 776"/>
                  <a:gd name="T9" fmla="*/ 54 h 2368"/>
                  <a:gd name="T10" fmla="*/ 294 w 776"/>
                  <a:gd name="T11" fmla="*/ 62 h 2368"/>
                  <a:gd name="T12" fmla="*/ 220 w 776"/>
                  <a:gd name="T13" fmla="*/ 79 h 2368"/>
                  <a:gd name="T14" fmla="*/ 367 w 776"/>
                  <a:gd name="T15" fmla="*/ 88 h 2368"/>
                  <a:gd name="T16" fmla="*/ 294 w 776"/>
                  <a:gd name="T17" fmla="*/ 104 h 2368"/>
                  <a:gd name="T18" fmla="*/ 404 w 776"/>
                  <a:gd name="T19" fmla="*/ 113 h 2368"/>
                  <a:gd name="T20" fmla="*/ 367 w 776"/>
                  <a:gd name="T21" fmla="*/ 130 h 2368"/>
                  <a:gd name="T22" fmla="*/ 441 w 776"/>
                  <a:gd name="T23" fmla="*/ 147 h 2368"/>
                  <a:gd name="T24" fmla="*/ 441 w 776"/>
                  <a:gd name="T25" fmla="*/ 164 h 2368"/>
                  <a:gd name="T26" fmla="*/ 514 w 776"/>
                  <a:gd name="T27" fmla="*/ 189 h 2368"/>
                  <a:gd name="T28" fmla="*/ 478 w 776"/>
                  <a:gd name="T29" fmla="*/ 215 h 2368"/>
                  <a:gd name="T30" fmla="*/ 551 w 776"/>
                  <a:gd name="T31" fmla="*/ 232 h 2368"/>
                  <a:gd name="T32" fmla="*/ 514 w 776"/>
                  <a:gd name="T33" fmla="*/ 257 h 2368"/>
                  <a:gd name="T34" fmla="*/ 551 w 776"/>
                  <a:gd name="T35" fmla="*/ 282 h 2368"/>
                  <a:gd name="T36" fmla="*/ 514 w 776"/>
                  <a:gd name="T37" fmla="*/ 299 h 2368"/>
                  <a:gd name="T38" fmla="*/ 588 w 776"/>
                  <a:gd name="T39" fmla="*/ 325 h 2368"/>
                  <a:gd name="T40" fmla="*/ 551 w 776"/>
                  <a:gd name="T41" fmla="*/ 350 h 2368"/>
                  <a:gd name="T42" fmla="*/ 588 w 776"/>
                  <a:gd name="T43" fmla="*/ 384 h 2368"/>
                  <a:gd name="T44" fmla="*/ 551 w 776"/>
                  <a:gd name="T45" fmla="*/ 393 h 2368"/>
                  <a:gd name="T46" fmla="*/ 588 w 776"/>
                  <a:gd name="T47" fmla="*/ 41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3 h 2368"/>
                  <a:gd name="T12" fmla="*/ 96 w 776"/>
                  <a:gd name="T13" fmla="*/ 106 h 2368"/>
                  <a:gd name="T14" fmla="*/ 161 w 776"/>
                  <a:gd name="T15" fmla="*/ 118 h 2368"/>
                  <a:gd name="T16" fmla="*/ 129 w 776"/>
                  <a:gd name="T17" fmla="*/ 140 h 2368"/>
                  <a:gd name="T18" fmla="*/ 177 w 776"/>
                  <a:gd name="T19" fmla="*/ 152 h 2368"/>
                  <a:gd name="T20" fmla="*/ 161 w 776"/>
                  <a:gd name="T21" fmla="*/ 174 h 2368"/>
                  <a:gd name="T22" fmla="*/ 193 w 776"/>
                  <a:gd name="T23" fmla="*/ 197 h 2368"/>
                  <a:gd name="T24" fmla="*/ 193 w 776"/>
                  <a:gd name="T25" fmla="*/ 220 h 2368"/>
                  <a:gd name="T26" fmla="*/ 225 w 776"/>
                  <a:gd name="T27" fmla="*/ 254 h 2368"/>
                  <a:gd name="T28" fmla="*/ 209 w 776"/>
                  <a:gd name="T29" fmla="*/ 288 h 2368"/>
                  <a:gd name="T30" fmla="*/ 241 w 776"/>
                  <a:gd name="T31" fmla="*/ 311 h 2368"/>
                  <a:gd name="T32" fmla="*/ 225 w 776"/>
                  <a:gd name="T33" fmla="*/ 345 h 2368"/>
                  <a:gd name="T34" fmla="*/ 241 w 776"/>
                  <a:gd name="T35" fmla="*/ 379 h 2368"/>
                  <a:gd name="T36" fmla="*/ 225 w 776"/>
                  <a:gd name="T37" fmla="*/ 402 h 2368"/>
                  <a:gd name="T38" fmla="*/ 257 w 776"/>
                  <a:gd name="T39" fmla="*/ 436 h 2368"/>
                  <a:gd name="T40" fmla="*/ 241 w 776"/>
                  <a:gd name="T41" fmla="*/ 470 h 2368"/>
                  <a:gd name="T42" fmla="*/ 257 w 776"/>
                  <a:gd name="T43" fmla="*/ 516 h 2368"/>
                  <a:gd name="T44" fmla="*/ 241 w 776"/>
                  <a:gd name="T45" fmla="*/ 527 h 2368"/>
                  <a:gd name="T46" fmla="*/ 257 w 776"/>
                  <a:gd name="T47" fmla="*/ 56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9 h 2368"/>
                  <a:gd name="T2" fmla="*/ 54 w 776"/>
                  <a:gd name="T3" fmla="*/ 2 h 2368"/>
                  <a:gd name="T4" fmla="*/ 22 w 776"/>
                  <a:gd name="T5" fmla="*/ 22 h 2368"/>
                  <a:gd name="T6" fmla="*/ 76 w 776"/>
                  <a:gd name="T7" fmla="*/ 22 h 2368"/>
                  <a:gd name="T8" fmla="*/ 43 w 776"/>
                  <a:gd name="T9" fmla="*/ 42 h 2368"/>
                  <a:gd name="T10" fmla="*/ 87 w 776"/>
                  <a:gd name="T11" fmla="*/ 49 h 2368"/>
                  <a:gd name="T12" fmla="*/ 65 w 776"/>
                  <a:gd name="T13" fmla="*/ 62 h 2368"/>
                  <a:gd name="T14" fmla="*/ 108 w 776"/>
                  <a:gd name="T15" fmla="*/ 69 h 2368"/>
                  <a:gd name="T16" fmla="*/ 87 w 776"/>
                  <a:gd name="T17" fmla="*/ 82 h 2368"/>
                  <a:gd name="T18" fmla="*/ 119 w 776"/>
                  <a:gd name="T19" fmla="*/ 89 h 2368"/>
                  <a:gd name="T20" fmla="*/ 108 w 776"/>
                  <a:gd name="T21" fmla="*/ 102 h 2368"/>
                  <a:gd name="T22" fmla="*/ 130 w 776"/>
                  <a:gd name="T23" fmla="*/ 116 h 2368"/>
                  <a:gd name="T24" fmla="*/ 130 w 776"/>
                  <a:gd name="T25" fmla="*/ 129 h 2368"/>
                  <a:gd name="T26" fmla="*/ 152 w 776"/>
                  <a:gd name="T27" fmla="*/ 149 h 2368"/>
                  <a:gd name="T28" fmla="*/ 141 w 776"/>
                  <a:gd name="T29" fmla="*/ 169 h 2368"/>
                  <a:gd name="T30" fmla="*/ 162 w 776"/>
                  <a:gd name="T31" fmla="*/ 182 h 2368"/>
                  <a:gd name="T32" fmla="*/ 152 w 776"/>
                  <a:gd name="T33" fmla="*/ 202 h 2368"/>
                  <a:gd name="T34" fmla="*/ 162 w 776"/>
                  <a:gd name="T35" fmla="*/ 222 h 2368"/>
                  <a:gd name="T36" fmla="*/ 152 w 776"/>
                  <a:gd name="T37" fmla="*/ 236 h 2368"/>
                  <a:gd name="T38" fmla="*/ 173 w 776"/>
                  <a:gd name="T39" fmla="*/ 256 h 2368"/>
                  <a:gd name="T40" fmla="*/ 162 w 776"/>
                  <a:gd name="T41" fmla="*/ 276 h 2368"/>
                  <a:gd name="T42" fmla="*/ 173 w 776"/>
                  <a:gd name="T43" fmla="*/ 302 h 2368"/>
                  <a:gd name="T44" fmla="*/ 162 w 776"/>
                  <a:gd name="T45" fmla="*/ 309 h 2368"/>
                  <a:gd name="T46" fmla="*/ 173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9 h 2368"/>
                  <a:gd name="T16" fmla="*/ 85 w 776"/>
                  <a:gd name="T17" fmla="*/ 83 h 2368"/>
                  <a:gd name="T18" fmla="*/ 117 w 776"/>
                  <a:gd name="T19" fmla="*/ 89 h 2368"/>
                  <a:gd name="T20" fmla="*/ 106 w 776"/>
                  <a:gd name="T21" fmla="*/ 103 h 2368"/>
                  <a:gd name="T22" fmla="*/ 128 w 776"/>
                  <a:gd name="T23" fmla="*/ 116 h 2368"/>
                  <a:gd name="T24" fmla="*/ 128 w 776"/>
                  <a:gd name="T25" fmla="*/ 129 h 2368"/>
                  <a:gd name="T26" fmla="*/ 149 w 776"/>
                  <a:gd name="T27" fmla="*/ 149 h 2368"/>
                  <a:gd name="T28" fmla="*/ 138 w 776"/>
                  <a:gd name="T29" fmla="*/ 169 h 2368"/>
                  <a:gd name="T30" fmla="*/ 160 w 776"/>
                  <a:gd name="T31" fmla="*/ 183 h 2368"/>
                  <a:gd name="T32" fmla="*/ 149 w 776"/>
                  <a:gd name="T33" fmla="*/ 203 h 2368"/>
                  <a:gd name="T34" fmla="*/ 160 w 776"/>
                  <a:gd name="T35" fmla="*/ 223 h 2368"/>
                  <a:gd name="T36" fmla="*/ 149 w 776"/>
                  <a:gd name="T37" fmla="*/ 236 h 2368"/>
                  <a:gd name="T38" fmla="*/ 170 w 776"/>
                  <a:gd name="T39" fmla="*/ 256 h 2368"/>
                  <a:gd name="T40" fmla="*/ 160 w 776"/>
                  <a:gd name="T41" fmla="*/ 276 h 2368"/>
                  <a:gd name="T42" fmla="*/ 170 w 776"/>
                  <a:gd name="T43" fmla="*/ 303 h 2368"/>
                  <a:gd name="T44" fmla="*/ 160 w 776"/>
                  <a:gd name="T45" fmla="*/ 310 h 2368"/>
                  <a:gd name="T46" fmla="*/ 170 w 776"/>
                  <a:gd name="T47" fmla="*/ 33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1C36101A-3C63-4213-8FB8-4B859D6B81AF}"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3269666903"/>
      </p:ext>
    </p:extLst>
  </p:cSld>
  <p:clrMap bg1="dk2" tx1="lt1" bg2="dk1" tx2="lt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313 h 504"/>
                      <a:gd name="T2" fmla="*/ 543 w 2736"/>
                      <a:gd name="T3" fmla="*/ 104 h 504"/>
                      <a:gd name="T4" fmla="*/ 1116 w 2736"/>
                      <a:gd name="T5" fmla="*/ 15 h 504"/>
                      <a:gd name="T6" fmla="*/ 1720 w 2736"/>
                      <a:gd name="T7" fmla="*/ 15 h 504"/>
                      <a:gd name="T8" fmla="*/ 1710 w 2736"/>
                      <a:gd name="T9" fmla="*/ 64 h 504"/>
                      <a:gd name="T10" fmla="*/ 1109 w 2736"/>
                      <a:gd name="T11" fmla="*/ 64 h 504"/>
                      <a:gd name="T12" fmla="*/ 41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3 w 1769"/>
                      <a:gd name="T1" fmla="*/ 5 h 791"/>
                      <a:gd name="T2" fmla="*/ 255 w 1769"/>
                      <a:gd name="T3" fmla="*/ 34 h 791"/>
                      <a:gd name="T4" fmla="*/ 609 w 1769"/>
                      <a:gd name="T5" fmla="*/ 121 h 791"/>
                      <a:gd name="T6" fmla="*/ 848 w 1769"/>
                      <a:gd name="T7" fmla="*/ 261 h 791"/>
                      <a:gd name="T8" fmla="*/ 924 w 1769"/>
                      <a:gd name="T9" fmla="*/ 367 h 791"/>
                      <a:gd name="T10" fmla="*/ 889 w 1769"/>
                      <a:gd name="T11" fmla="*/ 475 h 791"/>
                      <a:gd name="T12" fmla="*/ 836 w 1769"/>
                      <a:gd name="T13" fmla="*/ 381 h 791"/>
                      <a:gd name="T14" fmla="*/ 731 w 1769"/>
                      <a:gd name="T15" fmla="*/ 274 h 791"/>
                      <a:gd name="T16" fmla="*/ 584 w 1769"/>
                      <a:gd name="T17" fmla="*/ 178 h 791"/>
                      <a:gd name="T18" fmla="*/ 306 w 1769"/>
                      <a:gd name="T19" fmla="*/ 92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4 h 791"/>
                      <a:gd name="T10" fmla="*/ 859 w 1769"/>
                      <a:gd name="T11" fmla="*/ 522 h 791"/>
                      <a:gd name="T12" fmla="*/ 808 w 1769"/>
                      <a:gd name="T13" fmla="*/ 419 h 791"/>
                      <a:gd name="T14" fmla="*/ 707 w 1769"/>
                      <a:gd name="T15" fmla="*/ 301 h 791"/>
                      <a:gd name="T16" fmla="*/ 564 w 1769"/>
                      <a:gd name="T17" fmla="*/ 196 h 791"/>
                      <a:gd name="T18" fmla="*/ 296 w 1769"/>
                      <a:gd name="T19" fmla="*/ 101 h 791"/>
                      <a:gd name="T20" fmla="*/ 0 w 1769"/>
                      <a:gd name="T21" fmla="*/ 50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2 w 1769"/>
                      <a:gd name="T1" fmla="*/ 5 h 791"/>
                      <a:gd name="T2" fmla="*/ 227 w 1769"/>
                      <a:gd name="T3" fmla="*/ 35 h 791"/>
                      <a:gd name="T4" fmla="*/ 542 w 1769"/>
                      <a:gd name="T5" fmla="*/ 123 h 791"/>
                      <a:gd name="T6" fmla="*/ 755 w 1769"/>
                      <a:gd name="T7" fmla="*/ 267 h 791"/>
                      <a:gd name="T8" fmla="*/ 823 w 1769"/>
                      <a:gd name="T9" fmla="*/ 376 h 791"/>
                      <a:gd name="T10" fmla="*/ 792 w 1769"/>
                      <a:gd name="T11" fmla="*/ 486 h 791"/>
                      <a:gd name="T12" fmla="*/ 745 w 1769"/>
                      <a:gd name="T13" fmla="*/ 390 h 791"/>
                      <a:gd name="T14" fmla="*/ 651 w 1769"/>
                      <a:gd name="T15" fmla="*/ 280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3 w 1769"/>
                      <a:gd name="T1" fmla="*/ 5 h 791"/>
                      <a:gd name="T2" fmla="*/ 255 w 1769"/>
                      <a:gd name="T3" fmla="*/ 33 h 791"/>
                      <a:gd name="T4" fmla="*/ 609 w 1769"/>
                      <a:gd name="T5" fmla="*/ 120 h 791"/>
                      <a:gd name="T6" fmla="*/ 848 w 1769"/>
                      <a:gd name="T7" fmla="*/ 258 h 791"/>
                      <a:gd name="T8" fmla="*/ 924 w 1769"/>
                      <a:gd name="T9" fmla="*/ 364 h 791"/>
                      <a:gd name="T10" fmla="*/ 889 w 1769"/>
                      <a:gd name="T11" fmla="*/ 471 h 791"/>
                      <a:gd name="T12" fmla="*/ 836 w 1769"/>
                      <a:gd name="T13" fmla="*/ 378 h 791"/>
                      <a:gd name="T14" fmla="*/ 731 w 1769"/>
                      <a:gd name="T15" fmla="*/ 271 h 791"/>
                      <a:gd name="T16" fmla="*/ 584 w 1769"/>
                      <a:gd name="T17" fmla="*/ 177 h 791"/>
                      <a:gd name="T18" fmla="*/ 306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5 h 791"/>
                      <a:gd name="T10" fmla="*/ 859 w 1769"/>
                      <a:gd name="T11" fmla="*/ 523 h 791"/>
                      <a:gd name="T12" fmla="*/ 808 w 1769"/>
                      <a:gd name="T13" fmla="*/ 420 h 791"/>
                      <a:gd name="T14" fmla="*/ 707 w 1769"/>
                      <a:gd name="T15" fmla="*/ 302 h 791"/>
                      <a:gd name="T16" fmla="*/ 564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313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2 w 1769"/>
                      <a:gd name="T1" fmla="*/ 5 h 791"/>
                      <a:gd name="T2" fmla="*/ 227 w 1769"/>
                      <a:gd name="T3" fmla="*/ 35 h 791"/>
                      <a:gd name="T4" fmla="*/ 542 w 1769"/>
                      <a:gd name="T5" fmla="*/ 124 h 791"/>
                      <a:gd name="T6" fmla="*/ 755 w 1769"/>
                      <a:gd name="T7" fmla="*/ 268 h 791"/>
                      <a:gd name="T8" fmla="*/ 823 w 1769"/>
                      <a:gd name="T9" fmla="*/ 377 h 791"/>
                      <a:gd name="T10" fmla="*/ 792 w 1769"/>
                      <a:gd name="T11" fmla="*/ 488 h 791"/>
                      <a:gd name="T12" fmla="*/ 745 w 1769"/>
                      <a:gd name="T13" fmla="*/ 392 h 791"/>
                      <a:gd name="T14" fmla="*/ 651 w 1769"/>
                      <a:gd name="T15" fmla="*/ 281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216 h 504"/>
                      <a:gd name="T2" fmla="*/ 390 w 2736"/>
                      <a:gd name="T3" fmla="*/ 72 h 504"/>
                      <a:gd name="T4" fmla="*/ 802 w 2736"/>
                      <a:gd name="T5" fmla="*/ 10 h 504"/>
                      <a:gd name="T6" fmla="*/ 1235 w 2736"/>
                      <a:gd name="T7" fmla="*/ 10 h 504"/>
                      <a:gd name="T8" fmla="*/ 1228 w 2736"/>
                      <a:gd name="T9" fmla="*/ 44 h 504"/>
                      <a:gd name="T10" fmla="*/ 796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84 h 504"/>
                      <a:gd name="T2" fmla="*/ 155 w 2736"/>
                      <a:gd name="T3" fmla="*/ 28 h 504"/>
                      <a:gd name="T4" fmla="*/ 318 w 2736"/>
                      <a:gd name="T5" fmla="*/ 4 h 504"/>
                      <a:gd name="T6" fmla="*/ 490 w 2736"/>
                      <a:gd name="T7" fmla="*/ 4 h 504"/>
                      <a:gd name="T8" fmla="*/ 487 w 2736"/>
                      <a:gd name="T9" fmla="*/ 17 h 504"/>
                      <a:gd name="T10" fmla="*/ 316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1 w 1769"/>
                      <a:gd name="T1" fmla="*/ 1 h 791"/>
                      <a:gd name="T2" fmla="*/ 72 w 1769"/>
                      <a:gd name="T3" fmla="*/ 9 h 791"/>
                      <a:gd name="T4" fmla="*/ 172 w 1769"/>
                      <a:gd name="T5" fmla="*/ 33 h 791"/>
                      <a:gd name="T6" fmla="*/ 240 w 1769"/>
                      <a:gd name="T7" fmla="*/ 72 h 791"/>
                      <a:gd name="T8" fmla="*/ 261 w 1769"/>
                      <a:gd name="T9" fmla="*/ 102 h 791"/>
                      <a:gd name="T10" fmla="*/ 251 w 1769"/>
                      <a:gd name="T11" fmla="*/ 131 h 791"/>
                      <a:gd name="T12" fmla="*/ 236 w 1769"/>
                      <a:gd name="T13" fmla="*/ 105 h 791"/>
                      <a:gd name="T14" fmla="*/ 207 w 1769"/>
                      <a:gd name="T15" fmla="*/ 76 h 791"/>
                      <a:gd name="T16" fmla="*/ 165 w 1769"/>
                      <a:gd name="T17" fmla="*/ 49 h 791"/>
                      <a:gd name="T18" fmla="*/ 86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217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6 h 504"/>
                      <a:gd name="T14" fmla="*/ 0 w 2736"/>
                      <a:gd name="T15" fmla="*/ 21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2 w 1769"/>
                      <a:gd name="T1" fmla="*/ 3 h 791"/>
                      <a:gd name="T2" fmla="*/ 162 w 1769"/>
                      <a:gd name="T3" fmla="*/ 24 h 791"/>
                      <a:gd name="T4" fmla="*/ 387 w 1769"/>
                      <a:gd name="T5" fmla="*/ 85 h 791"/>
                      <a:gd name="T6" fmla="*/ 538 w 1769"/>
                      <a:gd name="T7" fmla="*/ 184 h 791"/>
                      <a:gd name="T8" fmla="*/ 587 w 1769"/>
                      <a:gd name="T9" fmla="*/ 259 h 791"/>
                      <a:gd name="T10" fmla="*/ 564 w 1769"/>
                      <a:gd name="T11" fmla="*/ 335 h 791"/>
                      <a:gd name="T12" fmla="*/ 531 w 1769"/>
                      <a:gd name="T13" fmla="*/ 269 h 791"/>
                      <a:gd name="T14" fmla="*/ 464 w 1769"/>
                      <a:gd name="T15" fmla="*/ 193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214 h 504"/>
                      <a:gd name="T2" fmla="*/ 334 w 2736"/>
                      <a:gd name="T3" fmla="*/ 71 h 504"/>
                      <a:gd name="T4" fmla="*/ 687 w 2736"/>
                      <a:gd name="T5" fmla="*/ 10 h 504"/>
                      <a:gd name="T6" fmla="*/ 1059 w 2736"/>
                      <a:gd name="T7" fmla="*/ 10 h 504"/>
                      <a:gd name="T8" fmla="*/ 1053 w 2736"/>
                      <a:gd name="T9" fmla="*/ 44 h 504"/>
                      <a:gd name="T10" fmla="*/ 683 w 2736"/>
                      <a:gd name="T11" fmla="*/ 44 h 504"/>
                      <a:gd name="T12" fmla="*/ 253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216 h 504"/>
                      <a:gd name="T2" fmla="*/ 389 w 2736"/>
                      <a:gd name="T3" fmla="*/ 72 h 504"/>
                      <a:gd name="T4" fmla="*/ 800 w 2736"/>
                      <a:gd name="T5" fmla="*/ 10 h 504"/>
                      <a:gd name="T6" fmla="*/ 1232 w 2736"/>
                      <a:gd name="T7" fmla="*/ 10 h 504"/>
                      <a:gd name="T8" fmla="*/ 1225 w 2736"/>
                      <a:gd name="T9" fmla="*/ 44 h 504"/>
                      <a:gd name="T10" fmla="*/ 794 w 2736"/>
                      <a:gd name="T11" fmla="*/ 44 h 504"/>
                      <a:gd name="T12" fmla="*/ 294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216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2 w 1769"/>
                      <a:gd name="T1" fmla="*/ 3 h 791"/>
                      <a:gd name="T2" fmla="*/ 181 w 1769"/>
                      <a:gd name="T3" fmla="*/ 24 h 791"/>
                      <a:gd name="T4" fmla="*/ 432 w 1769"/>
                      <a:gd name="T5" fmla="*/ 86 h 791"/>
                      <a:gd name="T6" fmla="*/ 602 w 1769"/>
                      <a:gd name="T7" fmla="*/ 185 h 791"/>
                      <a:gd name="T8" fmla="*/ 656 w 1769"/>
                      <a:gd name="T9" fmla="*/ 261 h 791"/>
                      <a:gd name="T10" fmla="*/ 631 w 1769"/>
                      <a:gd name="T11" fmla="*/ 337 h 791"/>
                      <a:gd name="T12" fmla="*/ 594 w 1769"/>
                      <a:gd name="T13" fmla="*/ 271 h 791"/>
                      <a:gd name="T14" fmla="*/ 519 w 1769"/>
                      <a:gd name="T15" fmla="*/ 195 h 791"/>
                      <a:gd name="T16" fmla="*/ 414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1 w 1769"/>
                    <a:gd name="T1" fmla="*/ 1 h 791"/>
                    <a:gd name="T2" fmla="*/ 59 w 1769"/>
                    <a:gd name="T3" fmla="*/ 6 h 791"/>
                    <a:gd name="T4" fmla="*/ 141 w 1769"/>
                    <a:gd name="T5" fmla="*/ 23 h 791"/>
                    <a:gd name="T6" fmla="*/ 197 w 1769"/>
                    <a:gd name="T7" fmla="*/ 50 h 791"/>
                    <a:gd name="T8" fmla="*/ 214 w 1769"/>
                    <a:gd name="T9" fmla="*/ 70 h 791"/>
                    <a:gd name="T10" fmla="*/ 206 w 1769"/>
                    <a:gd name="T11" fmla="*/ 91 h 791"/>
                    <a:gd name="T12" fmla="*/ 194 w 1769"/>
                    <a:gd name="T13" fmla="*/ 73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186 h 504"/>
                      <a:gd name="T2" fmla="*/ 335 w 2736"/>
                      <a:gd name="T3" fmla="*/ 62 h 504"/>
                      <a:gd name="T4" fmla="*/ 689 w 2736"/>
                      <a:gd name="T5" fmla="*/ 9 h 504"/>
                      <a:gd name="T6" fmla="*/ 1061 w 2736"/>
                      <a:gd name="T7" fmla="*/ 9 h 504"/>
                      <a:gd name="T8" fmla="*/ 1055 w 2736"/>
                      <a:gd name="T9" fmla="*/ 38 h 504"/>
                      <a:gd name="T10" fmla="*/ 684 w 2736"/>
                      <a:gd name="T11" fmla="*/ 38 h 504"/>
                      <a:gd name="T12" fmla="*/ 254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2 w 1769"/>
                      <a:gd name="T1" fmla="*/ 3 h 791"/>
                      <a:gd name="T2" fmla="*/ 156 w 1769"/>
                      <a:gd name="T3" fmla="*/ 20 h 791"/>
                      <a:gd name="T4" fmla="*/ 372 w 1769"/>
                      <a:gd name="T5" fmla="*/ 73 h 791"/>
                      <a:gd name="T6" fmla="*/ 518 w 1769"/>
                      <a:gd name="T7" fmla="*/ 157 h 791"/>
                      <a:gd name="T8" fmla="*/ 565 w 1769"/>
                      <a:gd name="T9" fmla="*/ 222 h 791"/>
                      <a:gd name="T10" fmla="*/ 543 w 1769"/>
                      <a:gd name="T11" fmla="*/ 287 h 791"/>
                      <a:gd name="T12" fmla="*/ 511 w 1769"/>
                      <a:gd name="T13" fmla="*/ 230 h 791"/>
                      <a:gd name="T14" fmla="*/ 447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270 h 504"/>
                      <a:gd name="T2" fmla="*/ 364 w 2736"/>
                      <a:gd name="T3" fmla="*/ 90 h 504"/>
                      <a:gd name="T4" fmla="*/ 749 w 2736"/>
                      <a:gd name="T5" fmla="*/ 13 h 504"/>
                      <a:gd name="T6" fmla="*/ 1154 w 2736"/>
                      <a:gd name="T7" fmla="*/ 13 h 504"/>
                      <a:gd name="T8" fmla="*/ 1147 w 2736"/>
                      <a:gd name="T9" fmla="*/ 55 h 504"/>
                      <a:gd name="T10" fmla="*/ 744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2 w 1769"/>
                      <a:gd name="T1" fmla="*/ 4 h 791"/>
                      <a:gd name="T2" fmla="*/ 170 w 1769"/>
                      <a:gd name="T3" fmla="*/ 30 h 791"/>
                      <a:gd name="T4" fmla="*/ 405 w 1769"/>
                      <a:gd name="T5" fmla="*/ 107 h 791"/>
                      <a:gd name="T6" fmla="*/ 564 w 1769"/>
                      <a:gd name="T7" fmla="*/ 230 h 791"/>
                      <a:gd name="T8" fmla="*/ 614 w 1769"/>
                      <a:gd name="T9" fmla="*/ 325 h 791"/>
                      <a:gd name="T10" fmla="*/ 591 w 1769"/>
                      <a:gd name="T11" fmla="*/ 420 h 791"/>
                      <a:gd name="T12" fmla="*/ 556 w 1769"/>
                      <a:gd name="T13" fmla="*/ 337 h 791"/>
                      <a:gd name="T14" fmla="*/ 486 w 1769"/>
                      <a:gd name="T15" fmla="*/ 242 h 791"/>
                      <a:gd name="T16" fmla="*/ 388 w 1769"/>
                      <a:gd name="T17" fmla="*/ 158 h 791"/>
                      <a:gd name="T18" fmla="*/ 203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87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1 w 1769"/>
                      <a:gd name="T1" fmla="*/ 1 h 791"/>
                      <a:gd name="T2" fmla="*/ 140 w 1769"/>
                      <a:gd name="T3" fmla="*/ 9 h 791"/>
                      <a:gd name="T4" fmla="*/ 334 w 1769"/>
                      <a:gd name="T5" fmla="*/ 34 h 791"/>
                      <a:gd name="T6" fmla="*/ 465 w 1769"/>
                      <a:gd name="T7" fmla="*/ 73 h 791"/>
                      <a:gd name="T8" fmla="*/ 507 w 1769"/>
                      <a:gd name="T9" fmla="*/ 102 h 791"/>
                      <a:gd name="T10" fmla="*/ 488 w 1769"/>
                      <a:gd name="T11" fmla="*/ 132 h 791"/>
                      <a:gd name="T12" fmla="*/ 459 w 1769"/>
                      <a:gd name="T13" fmla="*/ 106 h 791"/>
                      <a:gd name="T14" fmla="*/ 401 w 1769"/>
                      <a:gd name="T15" fmla="*/ 76 h 791"/>
                      <a:gd name="T16" fmla="*/ 320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313 h 504"/>
                      <a:gd name="T2" fmla="*/ 503 w 2736"/>
                      <a:gd name="T3" fmla="*/ 104 h 504"/>
                      <a:gd name="T4" fmla="*/ 1035 w 2736"/>
                      <a:gd name="T5" fmla="*/ 15 h 504"/>
                      <a:gd name="T6" fmla="*/ 1594 w 2736"/>
                      <a:gd name="T7" fmla="*/ 15 h 504"/>
                      <a:gd name="T8" fmla="*/ 1585 w 2736"/>
                      <a:gd name="T9" fmla="*/ 64 h 504"/>
                      <a:gd name="T10" fmla="*/ 1028 w 2736"/>
                      <a:gd name="T11" fmla="*/ 64 h 504"/>
                      <a:gd name="T12" fmla="*/ 38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2 w 1769"/>
                      <a:gd name="T1" fmla="*/ 5 h 791"/>
                      <a:gd name="T2" fmla="*/ 234 w 1769"/>
                      <a:gd name="T3" fmla="*/ 35 h 791"/>
                      <a:gd name="T4" fmla="*/ 559 w 1769"/>
                      <a:gd name="T5" fmla="*/ 124 h 791"/>
                      <a:gd name="T6" fmla="*/ 778 w 1769"/>
                      <a:gd name="T7" fmla="*/ 267 h 791"/>
                      <a:gd name="T8" fmla="*/ 848 w 1769"/>
                      <a:gd name="T9" fmla="*/ 376 h 791"/>
                      <a:gd name="T10" fmla="*/ 815 w 1769"/>
                      <a:gd name="T11" fmla="*/ 487 h 791"/>
                      <a:gd name="T12" fmla="*/ 767 w 1769"/>
                      <a:gd name="T13" fmla="*/ 391 h 791"/>
                      <a:gd name="T14" fmla="*/ 671 w 1769"/>
                      <a:gd name="T15" fmla="*/ 281 h 791"/>
                      <a:gd name="T16" fmla="*/ 535 w 1769"/>
                      <a:gd name="T17" fmla="*/ 183 h 791"/>
                      <a:gd name="T18" fmla="*/ 280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302 h 504"/>
                      <a:gd name="T2" fmla="*/ 541 w 2736"/>
                      <a:gd name="T3" fmla="*/ 101 h 504"/>
                      <a:gd name="T4" fmla="*/ 1111 w 2736"/>
                      <a:gd name="T5" fmla="*/ 14 h 504"/>
                      <a:gd name="T6" fmla="*/ 1712 w 2736"/>
                      <a:gd name="T7" fmla="*/ 14 h 504"/>
                      <a:gd name="T8" fmla="*/ 1702 w 2736"/>
                      <a:gd name="T9" fmla="*/ 62 h 504"/>
                      <a:gd name="T10" fmla="*/ 1104 w 2736"/>
                      <a:gd name="T11" fmla="*/ 62 h 504"/>
                      <a:gd name="T12" fmla="*/ 409 w 2736"/>
                      <a:gd name="T13" fmla="*/ 175 h 504"/>
                      <a:gd name="T14" fmla="*/ 0 w 2736"/>
                      <a:gd name="T15" fmla="*/ 30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3 w 1769"/>
                      <a:gd name="T1" fmla="*/ 5 h 791"/>
                      <a:gd name="T2" fmla="*/ 251 w 1769"/>
                      <a:gd name="T3" fmla="*/ 33 h 791"/>
                      <a:gd name="T4" fmla="*/ 600 w 1769"/>
                      <a:gd name="T5" fmla="*/ 119 h 791"/>
                      <a:gd name="T6" fmla="*/ 835 w 1769"/>
                      <a:gd name="T7" fmla="*/ 257 h 791"/>
                      <a:gd name="T8" fmla="*/ 910 w 1769"/>
                      <a:gd name="T9" fmla="*/ 363 h 791"/>
                      <a:gd name="T10" fmla="*/ 876 w 1769"/>
                      <a:gd name="T11" fmla="*/ 469 h 791"/>
                      <a:gd name="T12" fmla="*/ 824 w 1769"/>
                      <a:gd name="T13" fmla="*/ 376 h 791"/>
                      <a:gd name="T14" fmla="*/ 720 w 1769"/>
                      <a:gd name="T15" fmla="*/ 270 h 791"/>
                      <a:gd name="T16" fmla="*/ 575 w 1769"/>
                      <a:gd name="T17" fmla="*/ 176 h 791"/>
                      <a:gd name="T18" fmla="*/ 301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8 h 791"/>
                      <a:gd name="T10" fmla="*/ 883 w 1769"/>
                      <a:gd name="T11" fmla="*/ 489 h 791"/>
                      <a:gd name="T12" fmla="*/ 831 w 1769"/>
                      <a:gd name="T13" fmla="*/ 392 h 791"/>
                      <a:gd name="T14" fmla="*/ 726 w 1769"/>
                      <a:gd name="T15" fmla="*/ 282 h 791"/>
                      <a:gd name="T16" fmla="*/ 580 w 1769"/>
                      <a:gd name="T17" fmla="*/ 184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244 h 504"/>
                      <a:gd name="T2" fmla="*/ 505 w 2736"/>
                      <a:gd name="T3" fmla="*/ 81 h 504"/>
                      <a:gd name="T4" fmla="*/ 1039 w 2736"/>
                      <a:gd name="T5" fmla="*/ 12 h 504"/>
                      <a:gd name="T6" fmla="*/ 1600 w 2736"/>
                      <a:gd name="T7" fmla="*/ 12 h 504"/>
                      <a:gd name="T8" fmla="*/ 1591 w 2736"/>
                      <a:gd name="T9" fmla="*/ 50 h 504"/>
                      <a:gd name="T10" fmla="*/ 1032 w 2736"/>
                      <a:gd name="T11" fmla="*/ 50 h 504"/>
                      <a:gd name="T12" fmla="*/ 382 w 2736"/>
                      <a:gd name="T13" fmla="*/ 141 h 504"/>
                      <a:gd name="T14" fmla="*/ 0 w 2736"/>
                      <a:gd name="T15" fmla="*/ 2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2 w 1769"/>
                      <a:gd name="T1" fmla="*/ 4 h 791"/>
                      <a:gd name="T2" fmla="*/ 236 w 1769"/>
                      <a:gd name="T3" fmla="*/ 27 h 791"/>
                      <a:gd name="T4" fmla="*/ 562 w 1769"/>
                      <a:gd name="T5" fmla="*/ 98 h 791"/>
                      <a:gd name="T6" fmla="*/ 783 w 1769"/>
                      <a:gd name="T7" fmla="*/ 211 h 791"/>
                      <a:gd name="T8" fmla="*/ 854 w 1769"/>
                      <a:gd name="T9" fmla="*/ 297 h 791"/>
                      <a:gd name="T10" fmla="*/ 821 w 1769"/>
                      <a:gd name="T11" fmla="*/ 384 h 791"/>
                      <a:gd name="T12" fmla="*/ 772 w 1769"/>
                      <a:gd name="T13" fmla="*/ 308 h 791"/>
                      <a:gd name="T14" fmla="*/ 675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247 h 504"/>
                      <a:gd name="T2" fmla="*/ 464 w 2736"/>
                      <a:gd name="T3" fmla="*/ 82 h 504"/>
                      <a:gd name="T4" fmla="*/ 954 w 2736"/>
                      <a:gd name="T5" fmla="*/ 12 h 504"/>
                      <a:gd name="T6" fmla="*/ 1469 w 2736"/>
                      <a:gd name="T7" fmla="*/ 12 h 504"/>
                      <a:gd name="T8" fmla="*/ 1460 w 2736"/>
                      <a:gd name="T9" fmla="*/ 50 h 504"/>
                      <a:gd name="T10" fmla="*/ 947 w 2736"/>
                      <a:gd name="T11" fmla="*/ 50 h 504"/>
                      <a:gd name="T12" fmla="*/ 351 w 2736"/>
                      <a:gd name="T13" fmla="*/ 143 h 504"/>
                      <a:gd name="T14" fmla="*/ 0 w 2736"/>
                      <a:gd name="T15" fmla="*/ 2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2 w 1769"/>
                      <a:gd name="T1" fmla="*/ 4 h 791"/>
                      <a:gd name="T2" fmla="*/ 216 w 1769"/>
                      <a:gd name="T3" fmla="*/ 27 h 791"/>
                      <a:gd name="T4" fmla="*/ 516 w 1769"/>
                      <a:gd name="T5" fmla="*/ 98 h 791"/>
                      <a:gd name="T6" fmla="*/ 719 w 1769"/>
                      <a:gd name="T7" fmla="*/ 211 h 791"/>
                      <a:gd name="T8" fmla="*/ 783 w 1769"/>
                      <a:gd name="T9" fmla="*/ 297 h 791"/>
                      <a:gd name="T10" fmla="*/ 753 w 1769"/>
                      <a:gd name="T11" fmla="*/ 384 h 791"/>
                      <a:gd name="T12" fmla="*/ 709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186 h 504"/>
                      <a:gd name="T2" fmla="*/ 453 w 2736"/>
                      <a:gd name="T3" fmla="*/ 62 h 504"/>
                      <a:gd name="T4" fmla="*/ 931 w 2736"/>
                      <a:gd name="T5" fmla="*/ 9 h 504"/>
                      <a:gd name="T6" fmla="*/ 1435 w 2736"/>
                      <a:gd name="T7" fmla="*/ 9 h 504"/>
                      <a:gd name="T8" fmla="*/ 1427 w 2736"/>
                      <a:gd name="T9" fmla="*/ 38 h 504"/>
                      <a:gd name="T10" fmla="*/ 925 w 2736"/>
                      <a:gd name="T11" fmla="*/ 38 h 504"/>
                      <a:gd name="T12" fmla="*/ 343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2 w 1769"/>
                      <a:gd name="T1" fmla="*/ 3 h 791"/>
                      <a:gd name="T2" fmla="*/ 211 w 1769"/>
                      <a:gd name="T3" fmla="*/ 21 h 791"/>
                      <a:gd name="T4" fmla="*/ 504 w 1769"/>
                      <a:gd name="T5" fmla="*/ 74 h 791"/>
                      <a:gd name="T6" fmla="*/ 701 w 1769"/>
                      <a:gd name="T7" fmla="*/ 161 h 791"/>
                      <a:gd name="T8" fmla="*/ 764 w 1769"/>
                      <a:gd name="T9" fmla="*/ 226 h 791"/>
                      <a:gd name="T10" fmla="*/ 735 w 1769"/>
                      <a:gd name="T11" fmla="*/ 293 h 791"/>
                      <a:gd name="T12" fmla="*/ 692 w 1769"/>
                      <a:gd name="T13" fmla="*/ 235 h 791"/>
                      <a:gd name="T14" fmla="*/ 605 w 1769"/>
                      <a:gd name="T15" fmla="*/ 169 h 791"/>
                      <a:gd name="T16" fmla="*/ 483 w 1769"/>
                      <a:gd name="T17" fmla="*/ 110 h 791"/>
                      <a:gd name="T18" fmla="*/ 253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8 w 21600"/>
                  <a:gd name="T1" fmla="*/ 0 h 21602"/>
                  <a:gd name="T2" fmla="*/ 32 w 21600"/>
                  <a:gd name="T3" fmla="*/ 38 h 21602"/>
                  <a:gd name="T4" fmla="*/ 0 w 21600"/>
                  <a:gd name="T5" fmla="*/ 37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28 w 36729"/>
                  <a:gd name="T1" fmla="*/ 14 h 21600"/>
                  <a:gd name="T2" fmla="*/ 0 w 36729"/>
                  <a:gd name="T3" fmla="*/ 17 h 21600"/>
                  <a:gd name="T4" fmla="*/ 13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2 h 22305"/>
                  <a:gd name="T2" fmla="*/ 8 w 28940"/>
                  <a:gd name="T3" fmla="*/ 39 h 22305"/>
                  <a:gd name="T4" fmla="*/ 2 w 28940"/>
                  <a:gd name="T5" fmla="*/ 38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3 h 22305"/>
                  <a:gd name="T2" fmla="*/ 21 w 30473"/>
                  <a:gd name="T3" fmla="*/ 39 h 22305"/>
                  <a:gd name="T4" fmla="*/ 6 w 30473"/>
                  <a:gd name="T5" fmla="*/ 38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7 h 22305"/>
                  <a:gd name="T2" fmla="*/ 25 w 34455"/>
                  <a:gd name="T3" fmla="*/ 39 h 22305"/>
                  <a:gd name="T4" fmla="*/ 9 w 34455"/>
                  <a:gd name="T5" fmla="*/ 38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8 h 22305"/>
                  <a:gd name="T2" fmla="*/ 1 w 34812"/>
                  <a:gd name="T3" fmla="*/ 39 h 22305"/>
                  <a:gd name="T4" fmla="*/ 0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8 h 22305"/>
                  <a:gd name="T2" fmla="*/ 4 w 34812"/>
                  <a:gd name="T3" fmla="*/ 39 h 22305"/>
                  <a:gd name="T4" fmla="*/ 2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8 h 22305"/>
                  <a:gd name="T2" fmla="*/ 9 w 34812"/>
                  <a:gd name="T3" fmla="*/ 39 h 22305"/>
                  <a:gd name="T4" fmla="*/ 3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16 h 2368"/>
                  <a:gd name="T2" fmla="*/ 58 w 776"/>
                  <a:gd name="T3" fmla="*/ 4 h 2368"/>
                  <a:gd name="T4" fmla="*/ 23 w 776"/>
                  <a:gd name="T5" fmla="*/ 39 h 2368"/>
                  <a:gd name="T6" fmla="*/ 82 w 776"/>
                  <a:gd name="T7" fmla="*/ 39 h 2368"/>
                  <a:gd name="T8" fmla="*/ 47 w 776"/>
                  <a:gd name="T9" fmla="*/ 74 h 2368"/>
                  <a:gd name="T10" fmla="*/ 94 w 776"/>
                  <a:gd name="T11" fmla="*/ 86 h 2368"/>
                  <a:gd name="T12" fmla="*/ 70 w 776"/>
                  <a:gd name="T13" fmla="*/ 110 h 2368"/>
                  <a:gd name="T14" fmla="*/ 117 w 776"/>
                  <a:gd name="T15" fmla="*/ 121 h 2368"/>
                  <a:gd name="T16" fmla="*/ 94 w 776"/>
                  <a:gd name="T17" fmla="*/ 145 h 2368"/>
                  <a:gd name="T18" fmla="*/ 129 w 776"/>
                  <a:gd name="T19" fmla="*/ 157 h 2368"/>
                  <a:gd name="T20" fmla="*/ 117 w 776"/>
                  <a:gd name="T21" fmla="*/ 180 h 2368"/>
                  <a:gd name="T22" fmla="*/ 140 w 776"/>
                  <a:gd name="T23" fmla="*/ 204 h 2368"/>
                  <a:gd name="T24" fmla="*/ 140 w 776"/>
                  <a:gd name="T25" fmla="*/ 227 h 2368"/>
                  <a:gd name="T26" fmla="*/ 164 w 776"/>
                  <a:gd name="T27" fmla="*/ 263 h 2368"/>
                  <a:gd name="T28" fmla="*/ 152 w 776"/>
                  <a:gd name="T29" fmla="*/ 298 h 2368"/>
                  <a:gd name="T30" fmla="*/ 175 w 776"/>
                  <a:gd name="T31" fmla="*/ 321 h 2368"/>
                  <a:gd name="T32" fmla="*/ 164 w 776"/>
                  <a:gd name="T33" fmla="*/ 357 h 2368"/>
                  <a:gd name="T34" fmla="*/ 175 w 776"/>
                  <a:gd name="T35" fmla="*/ 392 h 2368"/>
                  <a:gd name="T36" fmla="*/ 164 w 776"/>
                  <a:gd name="T37" fmla="*/ 415 h 2368"/>
                  <a:gd name="T38" fmla="*/ 187 w 776"/>
                  <a:gd name="T39" fmla="*/ 451 h 2368"/>
                  <a:gd name="T40" fmla="*/ 175 w 776"/>
                  <a:gd name="T41" fmla="*/ 486 h 2368"/>
                  <a:gd name="T42" fmla="*/ 187 w 776"/>
                  <a:gd name="T43" fmla="*/ 533 h 2368"/>
                  <a:gd name="T44" fmla="*/ 175 w 776"/>
                  <a:gd name="T45" fmla="*/ 545 h 2368"/>
                  <a:gd name="T46" fmla="*/ 187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8 h 2368"/>
                  <a:gd name="T16" fmla="*/ 85 w 776"/>
                  <a:gd name="T17" fmla="*/ 82 h 2368"/>
                  <a:gd name="T18" fmla="*/ 117 w 776"/>
                  <a:gd name="T19" fmla="*/ 88 h 2368"/>
                  <a:gd name="T20" fmla="*/ 106 w 776"/>
                  <a:gd name="T21" fmla="*/ 102 h 2368"/>
                  <a:gd name="T22" fmla="*/ 128 w 776"/>
                  <a:gd name="T23" fmla="*/ 115 h 2368"/>
                  <a:gd name="T24" fmla="*/ 128 w 776"/>
                  <a:gd name="T25" fmla="*/ 128 h 2368"/>
                  <a:gd name="T26" fmla="*/ 149 w 776"/>
                  <a:gd name="T27" fmla="*/ 148 h 2368"/>
                  <a:gd name="T28" fmla="*/ 138 w 776"/>
                  <a:gd name="T29" fmla="*/ 168 h 2368"/>
                  <a:gd name="T30" fmla="*/ 160 w 776"/>
                  <a:gd name="T31" fmla="*/ 181 h 2368"/>
                  <a:gd name="T32" fmla="*/ 149 w 776"/>
                  <a:gd name="T33" fmla="*/ 201 h 2368"/>
                  <a:gd name="T34" fmla="*/ 160 w 776"/>
                  <a:gd name="T35" fmla="*/ 221 h 2368"/>
                  <a:gd name="T36" fmla="*/ 149 w 776"/>
                  <a:gd name="T37" fmla="*/ 234 h 2368"/>
                  <a:gd name="T38" fmla="*/ 170 w 776"/>
                  <a:gd name="T39" fmla="*/ 254 h 2368"/>
                  <a:gd name="T40" fmla="*/ 160 w 776"/>
                  <a:gd name="T41" fmla="*/ 274 h 2368"/>
                  <a:gd name="T42" fmla="*/ 170 w 776"/>
                  <a:gd name="T43" fmla="*/ 300 h 2368"/>
                  <a:gd name="T44" fmla="*/ 160 w 776"/>
                  <a:gd name="T45" fmla="*/ 307 h 2368"/>
                  <a:gd name="T46" fmla="*/ 170 w 776"/>
                  <a:gd name="T47" fmla="*/ 32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11 h 22305"/>
                  <a:gd name="T2" fmla="*/ 27 w 36830"/>
                  <a:gd name="T3" fmla="*/ 39 h 22305"/>
                  <a:gd name="T4" fmla="*/ 11 w 36830"/>
                  <a:gd name="T5" fmla="*/ 38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18 h 21600"/>
                  <a:gd name="T2" fmla="*/ 16 w 31881"/>
                  <a:gd name="T3" fmla="*/ 8 h 21600"/>
                  <a:gd name="T4" fmla="*/ 9 w 31881"/>
                  <a:gd name="T5" fmla="*/ 38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8 h 21600"/>
                  <a:gd name="T2" fmla="*/ 3 w 31146"/>
                  <a:gd name="T3" fmla="*/ 17 h 21600"/>
                  <a:gd name="T4" fmla="*/ 1 w 31146"/>
                  <a:gd name="T5" fmla="*/ 38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16 h 2368"/>
                  <a:gd name="T2" fmla="*/ 132 w 776"/>
                  <a:gd name="T3" fmla="*/ 4 h 2368"/>
                  <a:gd name="T4" fmla="*/ 53 w 776"/>
                  <a:gd name="T5" fmla="*/ 40 h 2368"/>
                  <a:gd name="T6" fmla="*/ 184 w 776"/>
                  <a:gd name="T7" fmla="*/ 40 h 2368"/>
                  <a:gd name="T8" fmla="*/ 105 w 776"/>
                  <a:gd name="T9" fmla="*/ 77 h 2368"/>
                  <a:gd name="T10" fmla="*/ 211 w 776"/>
                  <a:gd name="T11" fmla="*/ 89 h 2368"/>
                  <a:gd name="T12" fmla="*/ 158 w 776"/>
                  <a:gd name="T13" fmla="*/ 113 h 2368"/>
                  <a:gd name="T14" fmla="*/ 264 w 776"/>
                  <a:gd name="T15" fmla="*/ 125 h 2368"/>
                  <a:gd name="T16" fmla="*/ 211 w 776"/>
                  <a:gd name="T17" fmla="*/ 150 h 2368"/>
                  <a:gd name="T18" fmla="*/ 290 w 776"/>
                  <a:gd name="T19" fmla="*/ 162 h 2368"/>
                  <a:gd name="T20" fmla="*/ 264 w 776"/>
                  <a:gd name="T21" fmla="*/ 186 h 2368"/>
                  <a:gd name="T22" fmla="*/ 316 w 776"/>
                  <a:gd name="T23" fmla="*/ 210 h 2368"/>
                  <a:gd name="T24" fmla="*/ 316 w 776"/>
                  <a:gd name="T25" fmla="*/ 234 h 2368"/>
                  <a:gd name="T26" fmla="*/ 369 w 776"/>
                  <a:gd name="T27" fmla="*/ 271 h 2368"/>
                  <a:gd name="T28" fmla="*/ 343 w 776"/>
                  <a:gd name="T29" fmla="*/ 307 h 2368"/>
                  <a:gd name="T30" fmla="*/ 395 w 776"/>
                  <a:gd name="T31" fmla="*/ 331 h 2368"/>
                  <a:gd name="T32" fmla="*/ 369 w 776"/>
                  <a:gd name="T33" fmla="*/ 368 h 2368"/>
                  <a:gd name="T34" fmla="*/ 395 w 776"/>
                  <a:gd name="T35" fmla="*/ 404 h 2368"/>
                  <a:gd name="T36" fmla="*/ 369 w 776"/>
                  <a:gd name="T37" fmla="*/ 428 h 2368"/>
                  <a:gd name="T38" fmla="*/ 422 w 776"/>
                  <a:gd name="T39" fmla="*/ 465 h 2368"/>
                  <a:gd name="T40" fmla="*/ 395 w 776"/>
                  <a:gd name="T41" fmla="*/ 501 h 2368"/>
                  <a:gd name="T42" fmla="*/ 422 w 776"/>
                  <a:gd name="T43" fmla="*/ 550 h 2368"/>
                  <a:gd name="T44" fmla="*/ 395 w 776"/>
                  <a:gd name="T45" fmla="*/ 562 h 2368"/>
                  <a:gd name="T46" fmla="*/ 422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49 h 2368"/>
                  <a:gd name="T18" fmla="*/ 186 w 776"/>
                  <a:gd name="T19" fmla="*/ 161 h 2368"/>
                  <a:gd name="T20" fmla="*/ 169 w 776"/>
                  <a:gd name="T21" fmla="*/ 186 h 2368"/>
                  <a:gd name="T22" fmla="*/ 203 w 776"/>
                  <a:gd name="T23" fmla="*/ 210 h 2368"/>
                  <a:gd name="T24" fmla="*/ 203 w 776"/>
                  <a:gd name="T25" fmla="*/ 234 h 2368"/>
                  <a:gd name="T26" fmla="*/ 236 w 776"/>
                  <a:gd name="T27" fmla="*/ 270 h 2368"/>
                  <a:gd name="T28" fmla="*/ 220 w 776"/>
                  <a:gd name="T29" fmla="*/ 307 h 2368"/>
                  <a:gd name="T30" fmla="*/ 253 w 776"/>
                  <a:gd name="T31" fmla="*/ 331 h 2368"/>
                  <a:gd name="T32" fmla="*/ 236 w 776"/>
                  <a:gd name="T33" fmla="*/ 367 h 2368"/>
                  <a:gd name="T34" fmla="*/ 253 w 776"/>
                  <a:gd name="T35" fmla="*/ 403 h 2368"/>
                  <a:gd name="T36" fmla="*/ 236 w 776"/>
                  <a:gd name="T37" fmla="*/ 428 h 2368"/>
                  <a:gd name="T38" fmla="*/ 270 w 776"/>
                  <a:gd name="T39" fmla="*/ 464 h 2368"/>
                  <a:gd name="T40" fmla="*/ 253 w 776"/>
                  <a:gd name="T41" fmla="*/ 500 h 2368"/>
                  <a:gd name="T42" fmla="*/ 270 w 776"/>
                  <a:gd name="T43" fmla="*/ 549 h 2368"/>
                  <a:gd name="T44" fmla="*/ 253 w 776"/>
                  <a:gd name="T45" fmla="*/ 561 h 2368"/>
                  <a:gd name="T46" fmla="*/ 270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11 h 2368"/>
                  <a:gd name="T2" fmla="*/ 184 w 776"/>
                  <a:gd name="T3" fmla="*/ 3 h 2368"/>
                  <a:gd name="T4" fmla="*/ 73 w 776"/>
                  <a:gd name="T5" fmla="*/ 28 h 2368"/>
                  <a:gd name="T6" fmla="*/ 257 w 776"/>
                  <a:gd name="T7" fmla="*/ 28 h 2368"/>
                  <a:gd name="T8" fmla="*/ 147 w 776"/>
                  <a:gd name="T9" fmla="*/ 54 h 2368"/>
                  <a:gd name="T10" fmla="*/ 294 w 776"/>
                  <a:gd name="T11" fmla="*/ 62 h 2368"/>
                  <a:gd name="T12" fmla="*/ 220 w 776"/>
                  <a:gd name="T13" fmla="*/ 79 h 2368"/>
                  <a:gd name="T14" fmla="*/ 367 w 776"/>
                  <a:gd name="T15" fmla="*/ 88 h 2368"/>
                  <a:gd name="T16" fmla="*/ 294 w 776"/>
                  <a:gd name="T17" fmla="*/ 104 h 2368"/>
                  <a:gd name="T18" fmla="*/ 404 w 776"/>
                  <a:gd name="T19" fmla="*/ 113 h 2368"/>
                  <a:gd name="T20" fmla="*/ 367 w 776"/>
                  <a:gd name="T21" fmla="*/ 130 h 2368"/>
                  <a:gd name="T22" fmla="*/ 441 w 776"/>
                  <a:gd name="T23" fmla="*/ 147 h 2368"/>
                  <a:gd name="T24" fmla="*/ 441 w 776"/>
                  <a:gd name="T25" fmla="*/ 164 h 2368"/>
                  <a:gd name="T26" fmla="*/ 514 w 776"/>
                  <a:gd name="T27" fmla="*/ 189 h 2368"/>
                  <a:gd name="T28" fmla="*/ 478 w 776"/>
                  <a:gd name="T29" fmla="*/ 215 h 2368"/>
                  <a:gd name="T30" fmla="*/ 551 w 776"/>
                  <a:gd name="T31" fmla="*/ 232 h 2368"/>
                  <a:gd name="T32" fmla="*/ 514 w 776"/>
                  <a:gd name="T33" fmla="*/ 257 h 2368"/>
                  <a:gd name="T34" fmla="*/ 551 w 776"/>
                  <a:gd name="T35" fmla="*/ 282 h 2368"/>
                  <a:gd name="T36" fmla="*/ 514 w 776"/>
                  <a:gd name="T37" fmla="*/ 299 h 2368"/>
                  <a:gd name="T38" fmla="*/ 588 w 776"/>
                  <a:gd name="T39" fmla="*/ 325 h 2368"/>
                  <a:gd name="T40" fmla="*/ 551 w 776"/>
                  <a:gd name="T41" fmla="*/ 350 h 2368"/>
                  <a:gd name="T42" fmla="*/ 588 w 776"/>
                  <a:gd name="T43" fmla="*/ 384 h 2368"/>
                  <a:gd name="T44" fmla="*/ 551 w 776"/>
                  <a:gd name="T45" fmla="*/ 393 h 2368"/>
                  <a:gd name="T46" fmla="*/ 588 w 776"/>
                  <a:gd name="T47" fmla="*/ 41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3 h 2368"/>
                  <a:gd name="T12" fmla="*/ 96 w 776"/>
                  <a:gd name="T13" fmla="*/ 106 h 2368"/>
                  <a:gd name="T14" fmla="*/ 161 w 776"/>
                  <a:gd name="T15" fmla="*/ 118 h 2368"/>
                  <a:gd name="T16" fmla="*/ 129 w 776"/>
                  <a:gd name="T17" fmla="*/ 140 h 2368"/>
                  <a:gd name="T18" fmla="*/ 177 w 776"/>
                  <a:gd name="T19" fmla="*/ 152 h 2368"/>
                  <a:gd name="T20" fmla="*/ 161 w 776"/>
                  <a:gd name="T21" fmla="*/ 174 h 2368"/>
                  <a:gd name="T22" fmla="*/ 193 w 776"/>
                  <a:gd name="T23" fmla="*/ 197 h 2368"/>
                  <a:gd name="T24" fmla="*/ 193 w 776"/>
                  <a:gd name="T25" fmla="*/ 220 h 2368"/>
                  <a:gd name="T26" fmla="*/ 225 w 776"/>
                  <a:gd name="T27" fmla="*/ 254 h 2368"/>
                  <a:gd name="T28" fmla="*/ 209 w 776"/>
                  <a:gd name="T29" fmla="*/ 288 h 2368"/>
                  <a:gd name="T30" fmla="*/ 241 w 776"/>
                  <a:gd name="T31" fmla="*/ 311 h 2368"/>
                  <a:gd name="T32" fmla="*/ 225 w 776"/>
                  <a:gd name="T33" fmla="*/ 345 h 2368"/>
                  <a:gd name="T34" fmla="*/ 241 w 776"/>
                  <a:gd name="T35" fmla="*/ 379 h 2368"/>
                  <a:gd name="T36" fmla="*/ 225 w 776"/>
                  <a:gd name="T37" fmla="*/ 402 h 2368"/>
                  <a:gd name="T38" fmla="*/ 257 w 776"/>
                  <a:gd name="T39" fmla="*/ 436 h 2368"/>
                  <a:gd name="T40" fmla="*/ 241 w 776"/>
                  <a:gd name="T41" fmla="*/ 470 h 2368"/>
                  <a:gd name="T42" fmla="*/ 257 w 776"/>
                  <a:gd name="T43" fmla="*/ 516 h 2368"/>
                  <a:gd name="T44" fmla="*/ 241 w 776"/>
                  <a:gd name="T45" fmla="*/ 527 h 2368"/>
                  <a:gd name="T46" fmla="*/ 257 w 776"/>
                  <a:gd name="T47" fmla="*/ 56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9 h 2368"/>
                  <a:gd name="T2" fmla="*/ 54 w 776"/>
                  <a:gd name="T3" fmla="*/ 2 h 2368"/>
                  <a:gd name="T4" fmla="*/ 22 w 776"/>
                  <a:gd name="T5" fmla="*/ 22 h 2368"/>
                  <a:gd name="T6" fmla="*/ 76 w 776"/>
                  <a:gd name="T7" fmla="*/ 22 h 2368"/>
                  <a:gd name="T8" fmla="*/ 43 w 776"/>
                  <a:gd name="T9" fmla="*/ 42 h 2368"/>
                  <a:gd name="T10" fmla="*/ 87 w 776"/>
                  <a:gd name="T11" fmla="*/ 49 h 2368"/>
                  <a:gd name="T12" fmla="*/ 65 w 776"/>
                  <a:gd name="T13" fmla="*/ 62 h 2368"/>
                  <a:gd name="T14" fmla="*/ 108 w 776"/>
                  <a:gd name="T15" fmla="*/ 69 h 2368"/>
                  <a:gd name="T16" fmla="*/ 87 w 776"/>
                  <a:gd name="T17" fmla="*/ 82 h 2368"/>
                  <a:gd name="T18" fmla="*/ 119 w 776"/>
                  <a:gd name="T19" fmla="*/ 89 h 2368"/>
                  <a:gd name="T20" fmla="*/ 108 w 776"/>
                  <a:gd name="T21" fmla="*/ 102 h 2368"/>
                  <a:gd name="T22" fmla="*/ 130 w 776"/>
                  <a:gd name="T23" fmla="*/ 116 h 2368"/>
                  <a:gd name="T24" fmla="*/ 130 w 776"/>
                  <a:gd name="T25" fmla="*/ 129 h 2368"/>
                  <a:gd name="T26" fmla="*/ 152 w 776"/>
                  <a:gd name="T27" fmla="*/ 149 h 2368"/>
                  <a:gd name="T28" fmla="*/ 141 w 776"/>
                  <a:gd name="T29" fmla="*/ 169 h 2368"/>
                  <a:gd name="T30" fmla="*/ 162 w 776"/>
                  <a:gd name="T31" fmla="*/ 182 h 2368"/>
                  <a:gd name="T32" fmla="*/ 152 w 776"/>
                  <a:gd name="T33" fmla="*/ 202 h 2368"/>
                  <a:gd name="T34" fmla="*/ 162 w 776"/>
                  <a:gd name="T35" fmla="*/ 222 h 2368"/>
                  <a:gd name="T36" fmla="*/ 152 w 776"/>
                  <a:gd name="T37" fmla="*/ 236 h 2368"/>
                  <a:gd name="T38" fmla="*/ 173 w 776"/>
                  <a:gd name="T39" fmla="*/ 256 h 2368"/>
                  <a:gd name="T40" fmla="*/ 162 w 776"/>
                  <a:gd name="T41" fmla="*/ 276 h 2368"/>
                  <a:gd name="T42" fmla="*/ 173 w 776"/>
                  <a:gd name="T43" fmla="*/ 302 h 2368"/>
                  <a:gd name="T44" fmla="*/ 162 w 776"/>
                  <a:gd name="T45" fmla="*/ 309 h 2368"/>
                  <a:gd name="T46" fmla="*/ 173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9 h 2368"/>
                  <a:gd name="T16" fmla="*/ 85 w 776"/>
                  <a:gd name="T17" fmla="*/ 83 h 2368"/>
                  <a:gd name="T18" fmla="*/ 117 w 776"/>
                  <a:gd name="T19" fmla="*/ 89 h 2368"/>
                  <a:gd name="T20" fmla="*/ 106 w 776"/>
                  <a:gd name="T21" fmla="*/ 103 h 2368"/>
                  <a:gd name="T22" fmla="*/ 128 w 776"/>
                  <a:gd name="T23" fmla="*/ 116 h 2368"/>
                  <a:gd name="T24" fmla="*/ 128 w 776"/>
                  <a:gd name="T25" fmla="*/ 129 h 2368"/>
                  <a:gd name="T26" fmla="*/ 149 w 776"/>
                  <a:gd name="T27" fmla="*/ 149 h 2368"/>
                  <a:gd name="T28" fmla="*/ 138 w 776"/>
                  <a:gd name="T29" fmla="*/ 169 h 2368"/>
                  <a:gd name="T30" fmla="*/ 160 w 776"/>
                  <a:gd name="T31" fmla="*/ 183 h 2368"/>
                  <a:gd name="T32" fmla="*/ 149 w 776"/>
                  <a:gd name="T33" fmla="*/ 203 h 2368"/>
                  <a:gd name="T34" fmla="*/ 160 w 776"/>
                  <a:gd name="T35" fmla="*/ 223 h 2368"/>
                  <a:gd name="T36" fmla="*/ 149 w 776"/>
                  <a:gd name="T37" fmla="*/ 236 h 2368"/>
                  <a:gd name="T38" fmla="*/ 170 w 776"/>
                  <a:gd name="T39" fmla="*/ 256 h 2368"/>
                  <a:gd name="T40" fmla="*/ 160 w 776"/>
                  <a:gd name="T41" fmla="*/ 276 h 2368"/>
                  <a:gd name="T42" fmla="*/ 170 w 776"/>
                  <a:gd name="T43" fmla="*/ 303 h 2368"/>
                  <a:gd name="T44" fmla="*/ 160 w 776"/>
                  <a:gd name="T45" fmla="*/ 310 h 2368"/>
                  <a:gd name="T46" fmla="*/ 170 w 776"/>
                  <a:gd name="T47" fmla="*/ 33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1C36101A-3C63-4213-8FB8-4B859D6B81AF}"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1241492460"/>
      </p:ext>
    </p:extLst>
  </p:cSld>
  <p:clrMap bg1="dk2" tx1="lt1" bg2="dk1" tx2="lt2" accent1="accent1" accent2="accent2" accent3="accent3" accent4="accent4" accent5="accent5" accent6="accent6" hlink="hlink" folHlink="folHlink"/>
  <p:sldLayoutIdLst>
    <p:sldLayoutId id="2147484066" r:id="rId1"/>
    <p:sldLayoutId id="2147484067" r:id="rId2"/>
    <p:sldLayoutId id="2147484068" r:id="rId3"/>
    <p:sldLayoutId id="2147484069" r:id="rId4"/>
    <p:sldLayoutId id="2147484070" r:id="rId5"/>
    <p:sldLayoutId id="2147484071" r:id="rId6"/>
    <p:sldLayoutId id="2147484072" r:id="rId7"/>
    <p:sldLayoutId id="2147484073" r:id="rId8"/>
    <p:sldLayoutId id="2147484074" r:id="rId9"/>
    <p:sldLayoutId id="2147484075" r:id="rId10"/>
    <p:sldLayoutId id="2147484076"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313 h 504"/>
                      <a:gd name="T2" fmla="*/ 543 w 2736"/>
                      <a:gd name="T3" fmla="*/ 104 h 504"/>
                      <a:gd name="T4" fmla="*/ 1116 w 2736"/>
                      <a:gd name="T5" fmla="*/ 15 h 504"/>
                      <a:gd name="T6" fmla="*/ 1720 w 2736"/>
                      <a:gd name="T7" fmla="*/ 15 h 504"/>
                      <a:gd name="T8" fmla="*/ 1710 w 2736"/>
                      <a:gd name="T9" fmla="*/ 64 h 504"/>
                      <a:gd name="T10" fmla="*/ 1109 w 2736"/>
                      <a:gd name="T11" fmla="*/ 64 h 504"/>
                      <a:gd name="T12" fmla="*/ 41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3 w 1769"/>
                      <a:gd name="T1" fmla="*/ 5 h 791"/>
                      <a:gd name="T2" fmla="*/ 255 w 1769"/>
                      <a:gd name="T3" fmla="*/ 34 h 791"/>
                      <a:gd name="T4" fmla="*/ 609 w 1769"/>
                      <a:gd name="T5" fmla="*/ 121 h 791"/>
                      <a:gd name="T6" fmla="*/ 848 w 1769"/>
                      <a:gd name="T7" fmla="*/ 261 h 791"/>
                      <a:gd name="T8" fmla="*/ 924 w 1769"/>
                      <a:gd name="T9" fmla="*/ 367 h 791"/>
                      <a:gd name="T10" fmla="*/ 889 w 1769"/>
                      <a:gd name="T11" fmla="*/ 475 h 791"/>
                      <a:gd name="T12" fmla="*/ 836 w 1769"/>
                      <a:gd name="T13" fmla="*/ 381 h 791"/>
                      <a:gd name="T14" fmla="*/ 731 w 1769"/>
                      <a:gd name="T15" fmla="*/ 274 h 791"/>
                      <a:gd name="T16" fmla="*/ 584 w 1769"/>
                      <a:gd name="T17" fmla="*/ 178 h 791"/>
                      <a:gd name="T18" fmla="*/ 306 w 1769"/>
                      <a:gd name="T19" fmla="*/ 92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4 h 791"/>
                      <a:gd name="T10" fmla="*/ 859 w 1769"/>
                      <a:gd name="T11" fmla="*/ 522 h 791"/>
                      <a:gd name="T12" fmla="*/ 808 w 1769"/>
                      <a:gd name="T13" fmla="*/ 419 h 791"/>
                      <a:gd name="T14" fmla="*/ 707 w 1769"/>
                      <a:gd name="T15" fmla="*/ 301 h 791"/>
                      <a:gd name="T16" fmla="*/ 564 w 1769"/>
                      <a:gd name="T17" fmla="*/ 196 h 791"/>
                      <a:gd name="T18" fmla="*/ 296 w 1769"/>
                      <a:gd name="T19" fmla="*/ 101 h 791"/>
                      <a:gd name="T20" fmla="*/ 0 w 1769"/>
                      <a:gd name="T21" fmla="*/ 50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2 w 1769"/>
                      <a:gd name="T1" fmla="*/ 5 h 791"/>
                      <a:gd name="T2" fmla="*/ 227 w 1769"/>
                      <a:gd name="T3" fmla="*/ 35 h 791"/>
                      <a:gd name="T4" fmla="*/ 542 w 1769"/>
                      <a:gd name="T5" fmla="*/ 123 h 791"/>
                      <a:gd name="T6" fmla="*/ 755 w 1769"/>
                      <a:gd name="T7" fmla="*/ 267 h 791"/>
                      <a:gd name="T8" fmla="*/ 823 w 1769"/>
                      <a:gd name="T9" fmla="*/ 376 h 791"/>
                      <a:gd name="T10" fmla="*/ 792 w 1769"/>
                      <a:gd name="T11" fmla="*/ 486 h 791"/>
                      <a:gd name="T12" fmla="*/ 745 w 1769"/>
                      <a:gd name="T13" fmla="*/ 390 h 791"/>
                      <a:gd name="T14" fmla="*/ 651 w 1769"/>
                      <a:gd name="T15" fmla="*/ 280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3 w 1769"/>
                      <a:gd name="T1" fmla="*/ 5 h 791"/>
                      <a:gd name="T2" fmla="*/ 255 w 1769"/>
                      <a:gd name="T3" fmla="*/ 33 h 791"/>
                      <a:gd name="T4" fmla="*/ 609 w 1769"/>
                      <a:gd name="T5" fmla="*/ 120 h 791"/>
                      <a:gd name="T6" fmla="*/ 848 w 1769"/>
                      <a:gd name="T7" fmla="*/ 258 h 791"/>
                      <a:gd name="T8" fmla="*/ 924 w 1769"/>
                      <a:gd name="T9" fmla="*/ 364 h 791"/>
                      <a:gd name="T10" fmla="*/ 889 w 1769"/>
                      <a:gd name="T11" fmla="*/ 471 h 791"/>
                      <a:gd name="T12" fmla="*/ 836 w 1769"/>
                      <a:gd name="T13" fmla="*/ 378 h 791"/>
                      <a:gd name="T14" fmla="*/ 731 w 1769"/>
                      <a:gd name="T15" fmla="*/ 271 h 791"/>
                      <a:gd name="T16" fmla="*/ 584 w 1769"/>
                      <a:gd name="T17" fmla="*/ 177 h 791"/>
                      <a:gd name="T18" fmla="*/ 306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5 h 791"/>
                      <a:gd name="T10" fmla="*/ 859 w 1769"/>
                      <a:gd name="T11" fmla="*/ 523 h 791"/>
                      <a:gd name="T12" fmla="*/ 808 w 1769"/>
                      <a:gd name="T13" fmla="*/ 420 h 791"/>
                      <a:gd name="T14" fmla="*/ 707 w 1769"/>
                      <a:gd name="T15" fmla="*/ 302 h 791"/>
                      <a:gd name="T16" fmla="*/ 564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313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2 w 1769"/>
                      <a:gd name="T1" fmla="*/ 5 h 791"/>
                      <a:gd name="T2" fmla="*/ 227 w 1769"/>
                      <a:gd name="T3" fmla="*/ 35 h 791"/>
                      <a:gd name="T4" fmla="*/ 542 w 1769"/>
                      <a:gd name="T5" fmla="*/ 124 h 791"/>
                      <a:gd name="T6" fmla="*/ 755 w 1769"/>
                      <a:gd name="T7" fmla="*/ 268 h 791"/>
                      <a:gd name="T8" fmla="*/ 823 w 1769"/>
                      <a:gd name="T9" fmla="*/ 377 h 791"/>
                      <a:gd name="T10" fmla="*/ 792 w 1769"/>
                      <a:gd name="T11" fmla="*/ 488 h 791"/>
                      <a:gd name="T12" fmla="*/ 745 w 1769"/>
                      <a:gd name="T13" fmla="*/ 392 h 791"/>
                      <a:gd name="T14" fmla="*/ 651 w 1769"/>
                      <a:gd name="T15" fmla="*/ 281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216 h 504"/>
                      <a:gd name="T2" fmla="*/ 390 w 2736"/>
                      <a:gd name="T3" fmla="*/ 72 h 504"/>
                      <a:gd name="T4" fmla="*/ 802 w 2736"/>
                      <a:gd name="T5" fmla="*/ 10 h 504"/>
                      <a:gd name="T6" fmla="*/ 1235 w 2736"/>
                      <a:gd name="T7" fmla="*/ 10 h 504"/>
                      <a:gd name="T8" fmla="*/ 1228 w 2736"/>
                      <a:gd name="T9" fmla="*/ 44 h 504"/>
                      <a:gd name="T10" fmla="*/ 796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84 h 504"/>
                      <a:gd name="T2" fmla="*/ 155 w 2736"/>
                      <a:gd name="T3" fmla="*/ 28 h 504"/>
                      <a:gd name="T4" fmla="*/ 318 w 2736"/>
                      <a:gd name="T5" fmla="*/ 4 h 504"/>
                      <a:gd name="T6" fmla="*/ 490 w 2736"/>
                      <a:gd name="T7" fmla="*/ 4 h 504"/>
                      <a:gd name="T8" fmla="*/ 487 w 2736"/>
                      <a:gd name="T9" fmla="*/ 17 h 504"/>
                      <a:gd name="T10" fmla="*/ 316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1 w 1769"/>
                      <a:gd name="T1" fmla="*/ 1 h 791"/>
                      <a:gd name="T2" fmla="*/ 72 w 1769"/>
                      <a:gd name="T3" fmla="*/ 9 h 791"/>
                      <a:gd name="T4" fmla="*/ 172 w 1769"/>
                      <a:gd name="T5" fmla="*/ 33 h 791"/>
                      <a:gd name="T6" fmla="*/ 240 w 1769"/>
                      <a:gd name="T7" fmla="*/ 72 h 791"/>
                      <a:gd name="T8" fmla="*/ 261 w 1769"/>
                      <a:gd name="T9" fmla="*/ 102 h 791"/>
                      <a:gd name="T10" fmla="*/ 251 w 1769"/>
                      <a:gd name="T11" fmla="*/ 131 h 791"/>
                      <a:gd name="T12" fmla="*/ 236 w 1769"/>
                      <a:gd name="T13" fmla="*/ 105 h 791"/>
                      <a:gd name="T14" fmla="*/ 207 w 1769"/>
                      <a:gd name="T15" fmla="*/ 76 h 791"/>
                      <a:gd name="T16" fmla="*/ 165 w 1769"/>
                      <a:gd name="T17" fmla="*/ 49 h 791"/>
                      <a:gd name="T18" fmla="*/ 86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217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6 h 504"/>
                      <a:gd name="T14" fmla="*/ 0 w 2736"/>
                      <a:gd name="T15" fmla="*/ 21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2 w 1769"/>
                      <a:gd name="T1" fmla="*/ 3 h 791"/>
                      <a:gd name="T2" fmla="*/ 162 w 1769"/>
                      <a:gd name="T3" fmla="*/ 24 h 791"/>
                      <a:gd name="T4" fmla="*/ 387 w 1769"/>
                      <a:gd name="T5" fmla="*/ 85 h 791"/>
                      <a:gd name="T6" fmla="*/ 538 w 1769"/>
                      <a:gd name="T7" fmla="*/ 184 h 791"/>
                      <a:gd name="T8" fmla="*/ 587 w 1769"/>
                      <a:gd name="T9" fmla="*/ 259 h 791"/>
                      <a:gd name="T10" fmla="*/ 564 w 1769"/>
                      <a:gd name="T11" fmla="*/ 335 h 791"/>
                      <a:gd name="T12" fmla="*/ 531 w 1769"/>
                      <a:gd name="T13" fmla="*/ 269 h 791"/>
                      <a:gd name="T14" fmla="*/ 464 w 1769"/>
                      <a:gd name="T15" fmla="*/ 193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214 h 504"/>
                      <a:gd name="T2" fmla="*/ 334 w 2736"/>
                      <a:gd name="T3" fmla="*/ 71 h 504"/>
                      <a:gd name="T4" fmla="*/ 687 w 2736"/>
                      <a:gd name="T5" fmla="*/ 10 h 504"/>
                      <a:gd name="T6" fmla="*/ 1059 w 2736"/>
                      <a:gd name="T7" fmla="*/ 10 h 504"/>
                      <a:gd name="T8" fmla="*/ 1053 w 2736"/>
                      <a:gd name="T9" fmla="*/ 44 h 504"/>
                      <a:gd name="T10" fmla="*/ 683 w 2736"/>
                      <a:gd name="T11" fmla="*/ 44 h 504"/>
                      <a:gd name="T12" fmla="*/ 253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216 h 504"/>
                      <a:gd name="T2" fmla="*/ 389 w 2736"/>
                      <a:gd name="T3" fmla="*/ 72 h 504"/>
                      <a:gd name="T4" fmla="*/ 800 w 2736"/>
                      <a:gd name="T5" fmla="*/ 10 h 504"/>
                      <a:gd name="T6" fmla="*/ 1232 w 2736"/>
                      <a:gd name="T7" fmla="*/ 10 h 504"/>
                      <a:gd name="T8" fmla="*/ 1225 w 2736"/>
                      <a:gd name="T9" fmla="*/ 44 h 504"/>
                      <a:gd name="T10" fmla="*/ 794 w 2736"/>
                      <a:gd name="T11" fmla="*/ 44 h 504"/>
                      <a:gd name="T12" fmla="*/ 294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216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2 w 1769"/>
                      <a:gd name="T1" fmla="*/ 3 h 791"/>
                      <a:gd name="T2" fmla="*/ 181 w 1769"/>
                      <a:gd name="T3" fmla="*/ 24 h 791"/>
                      <a:gd name="T4" fmla="*/ 432 w 1769"/>
                      <a:gd name="T5" fmla="*/ 86 h 791"/>
                      <a:gd name="T6" fmla="*/ 602 w 1769"/>
                      <a:gd name="T7" fmla="*/ 185 h 791"/>
                      <a:gd name="T8" fmla="*/ 656 w 1769"/>
                      <a:gd name="T9" fmla="*/ 261 h 791"/>
                      <a:gd name="T10" fmla="*/ 631 w 1769"/>
                      <a:gd name="T11" fmla="*/ 337 h 791"/>
                      <a:gd name="T12" fmla="*/ 594 w 1769"/>
                      <a:gd name="T13" fmla="*/ 271 h 791"/>
                      <a:gd name="T14" fmla="*/ 519 w 1769"/>
                      <a:gd name="T15" fmla="*/ 195 h 791"/>
                      <a:gd name="T16" fmla="*/ 414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1 w 1769"/>
                    <a:gd name="T1" fmla="*/ 1 h 791"/>
                    <a:gd name="T2" fmla="*/ 59 w 1769"/>
                    <a:gd name="T3" fmla="*/ 6 h 791"/>
                    <a:gd name="T4" fmla="*/ 141 w 1769"/>
                    <a:gd name="T5" fmla="*/ 23 h 791"/>
                    <a:gd name="T6" fmla="*/ 197 w 1769"/>
                    <a:gd name="T7" fmla="*/ 50 h 791"/>
                    <a:gd name="T8" fmla="*/ 214 w 1769"/>
                    <a:gd name="T9" fmla="*/ 70 h 791"/>
                    <a:gd name="T10" fmla="*/ 206 w 1769"/>
                    <a:gd name="T11" fmla="*/ 91 h 791"/>
                    <a:gd name="T12" fmla="*/ 194 w 1769"/>
                    <a:gd name="T13" fmla="*/ 73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186 h 504"/>
                      <a:gd name="T2" fmla="*/ 335 w 2736"/>
                      <a:gd name="T3" fmla="*/ 62 h 504"/>
                      <a:gd name="T4" fmla="*/ 689 w 2736"/>
                      <a:gd name="T5" fmla="*/ 9 h 504"/>
                      <a:gd name="T6" fmla="*/ 1061 w 2736"/>
                      <a:gd name="T7" fmla="*/ 9 h 504"/>
                      <a:gd name="T8" fmla="*/ 1055 w 2736"/>
                      <a:gd name="T9" fmla="*/ 38 h 504"/>
                      <a:gd name="T10" fmla="*/ 684 w 2736"/>
                      <a:gd name="T11" fmla="*/ 38 h 504"/>
                      <a:gd name="T12" fmla="*/ 254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2 w 1769"/>
                      <a:gd name="T1" fmla="*/ 3 h 791"/>
                      <a:gd name="T2" fmla="*/ 156 w 1769"/>
                      <a:gd name="T3" fmla="*/ 20 h 791"/>
                      <a:gd name="T4" fmla="*/ 372 w 1769"/>
                      <a:gd name="T5" fmla="*/ 73 h 791"/>
                      <a:gd name="T6" fmla="*/ 518 w 1769"/>
                      <a:gd name="T7" fmla="*/ 157 h 791"/>
                      <a:gd name="T8" fmla="*/ 565 w 1769"/>
                      <a:gd name="T9" fmla="*/ 222 h 791"/>
                      <a:gd name="T10" fmla="*/ 543 w 1769"/>
                      <a:gd name="T11" fmla="*/ 287 h 791"/>
                      <a:gd name="T12" fmla="*/ 511 w 1769"/>
                      <a:gd name="T13" fmla="*/ 230 h 791"/>
                      <a:gd name="T14" fmla="*/ 447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270 h 504"/>
                      <a:gd name="T2" fmla="*/ 364 w 2736"/>
                      <a:gd name="T3" fmla="*/ 90 h 504"/>
                      <a:gd name="T4" fmla="*/ 749 w 2736"/>
                      <a:gd name="T5" fmla="*/ 13 h 504"/>
                      <a:gd name="T6" fmla="*/ 1154 w 2736"/>
                      <a:gd name="T7" fmla="*/ 13 h 504"/>
                      <a:gd name="T8" fmla="*/ 1147 w 2736"/>
                      <a:gd name="T9" fmla="*/ 55 h 504"/>
                      <a:gd name="T10" fmla="*/ 744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2 w 1769"/>
                      <a:gd name="T1" fmla="*/ 4 h 791"/>
                      <a:gd name="T2" fmla="*/ 170 w 1769"/>
                      <a:gd name="T3" fmla="*/ 30 h 791"/>
                      <a:gd name="T4" fmla="*/ 405 w 1769"/>
                      <a:gd name="T5" fmla="*/ 107 h 791"/>
                      <a:gd name="T6" fmla="*/ 564 w 1769"/>
                      <a:gd name="T7" fmla="*/ 230 h 791"/>
                      <a:gd name="T8" fmla="*/ 614 w 1769"/>
                      <a:gd name="T9" fmla="*/ 325 h 791"/>
                      <a:gd name="T10" fmla="*/ 591 w 1769"/>
                      <a:gd name="T11" fmla="*/ 420 h 791"/>
                      <a:gd name="T12" fmla="*/ 556 w 1769"/>
                      <a:gd name="T13" fmla="*/ 337 h 791"/>
                      <a:gd name="T14" fmla="*/ 486 w 1769"/>
                      <a:gd name="T15" fmla="*/ 242 h 791"/>
                      <a:gd name="T16" fmla="*/ 388 w 1769"/>
                      <a:gd name="T17" fmla="*/ 158 h 791"/>
                      <a:gd name="T18" fmla="*/ 203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87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1 w 1769"/>
                      <a:gd name="T1" fmla="*/ 1 h 791"/>
                      <a:gd name="T2" fmla="*/ 140 w 1769"/>
                      <a:gd name="T3" fmla="*/ 9 h 791"/>
                      <a:gd name="T4" fmla="*/ 334 w 1769"/>
                      <a:gd name="T5" fmla="*/ 34 h 791"/>
                      <a:gd name="T6" fmla="*/ 465 w 1769"/>
                      <a:gd name="T7" fmla="*/ 73 h 791"/>
                      <a:gd name="T8" fmla="*/ 507 w 1769"/>
                      <a:gd name="T9" fmla="*/ 102 h 791"/>
                      <a:gd name="T10" fmla="*/ 488 w 1769"/>
                      <a:gd name="T11" fmla="*/ 132 h 791"/>
                      <a:gd name="T12" fmla="*/ 459 w 1769"/>
                      <a:gd name="T13" fmla="*/ 106 h 791"/>
                      <a:gd name="T14" fmla="*/ 401 w 1769"/>
                      <a:gd name="T15" fmla="*/ 76 h 791"/>
                      <a:gd name="T16" fmla="*/ 320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313 h 504"/>
                      <a:gd name="T2" fmla="*/ 503 w 2736"/>
                      <a:gd name="T3" fmla="*/ 104 h 504"/>
                      <a:gd name="T4" fmla="*/ 1035 w 2736"/>
                      <a:gd name="T5" fmla="*/ 15 h 504"/>
                      <a:gd name="T6" fmla="*/ 1594 w 2736"/>
                      <a:gd name="T7" fmla="*/ 15 h 504"/>
                      <a:gd name="T8" fmla="*/ 1585 w 2736"/>
                      <a:gd name="T9" fmla="*/ 64 h 504"/>
                      <a:gd name="T10" fmla="*/ 1028 w 2736"/>
                      <a:gd name="T11" fmla="*/ 64 h 504"/>
                      <a:gd name="T12" fmla="*/ 38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2 w 1769"/>
                      <a:gd name="T1" fmla="*/ 5 h 791"/>
                      <a:gd name="T2" fmla="*/ 234 w 1769"/>
                      <a:gd name="T3" fmla="*/ 35 h 791"/>
                      <a:gd name="T4" fmla="*/ 559 w 1769"/>
                      <a:gd name="T5" fmla="*/ 124 h 791"/>
                      <a:gd name="T6" fmla="*/ 778 w 1769"/>
                      <a:gd name="T7" fmla="*/ 267 h 791"/>
                      <a:gd name="T8" fmla="*/ 848 w 1769"/>
                      <a:gd name="T9" fmla="*/ 376 h 791"/>
                      <a:gd name="T10" fmla="*/ 815 w 1769"/>
                      <a:gd name="T11" fmla="*/ 487 h 791"/>
                      <a:gd name="T12" fmla="*/ 767 w 1769"/>
                      <a:gd name="T13" fmla="*/ 391 h 791"/>
                      <a:gd name="T14" fmla="*/ 671 w 1769"/>
                      <a:gd name="T15" fmla="*/ 281 h 791"/>
                      <a:gd name="T16" fmla="*/ 535 w 1769"/>
                      <a:gd name="T17" fmla="*/ 183 h 791"/>
                      <a:gd name="T18" fmla="*/ 280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302 h 504"/>
                      <a:gd name="T2" fmla="*/ 541 w 2736"/>
                      <a:gd name="T3" fmla="*/ 101 h 504"/>
                      <a:gd name="T4" fmla="*/ 1111 w 2736"/>
                      <a:gd name="T5" fmla="*/ 14 h 504"/>
                      <a:gd name="T6" fmla="*/ 1712 w 2736"/>
                      <a:gd name="T7" fmla="*/ 14 h 504"/>
                      <a:gd name="T8" fmla="*/ 1702 w 2736"/>
                      <a:gd name="T9" fmla="*/ 62 h 504"/>
                      <a:gd name="T10" fmla="*/ 1104 w 2736"/>
                      <a:gd name="T11" fmla="*/ 62 h 504"/>
                      <a:gd name="T12" fmla="*/ 409 w 2736"/>
                      <a:gd name="T13" fmla="*/ 175 h 504"/>
                      <a:gd name="T14" fmla="*/ 0 w 2736"/>
                      <a:gd name="T15" fmla="*/ 30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3 w 1769"/>
                      <a:gd name="T1" fmla="*/ 5 h 791"/>
                      <a:gd name="T2" fmla="*/ 251 w 1769"/>
                      <a:gd name="T3" fmla="*/ 33 h 791"/>
                      <a:gd name="T4" fmla="*/ 600 w 1769"/>
                      <a:gd name="T5" fmla="*/ 119 h 791"/>
                      <a:gd name="T6" fmla="*/ 835 w 1769"/>
                      <a:gd name="T7" fmla="*/ 257 h 791"/>
                      <a:gd name="T8" fmla="*/ 910 w 1769"/>
                      <a:gd name="T9" fmla="*/ 363 h 791"/>
                      <a:gd name="T10" fmla="*/ 876 w 1769"/>
                      <a:gd name="T11" fmla="*/ 469 h 791"/>
                      <a:gd name="T12" fmla="*/ 824 w 1769"/>
                      <a:gd name="T13" fmla="*/ 376 h 791"/>
                      <a:gd name="T14" fmla="*/ 720 w 1769"/>
                      <a:gd name="T15" fmla="*/ 270 h 791"/>
                      <a:gd name="T16" fmla="*/ 575 w 1769"/>
                      <a:gd name="T17" fmla="*/ 176 h 791"/>
                      <a:gd name="T18" fmla="*/ 301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8 h 791"/>
                      <a:gd name="T10" fmla="*/ 883 w 1769"/>
                      <a:gd name="T11" fmla="*/ 489 h 791"/>
                      <a:gd name="T12" fmla="*/ 831 w 1769"/>
                      <a:gd name="T13" fmla="*/ 392 h 791"/>
                      <a:gd name="T14" fmla="*/ 726 w 1769"/>
                      <a:gd name="T15" fmla="*/ 282 h 791"/>
                      <a:gd name="T16" fmla="*/ 580 w 1769"/>
                      <a:gd name="T17" fmla="*/ 184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244 h 504"/>
                      <a:gd name="T2" fmla="*/ 505 w 2736"/>
                      <a:gd name="T3" fmla="*/ 81 h 504"/>
                      <a:gd name="T4" fmla="*/ 1039 w 2736"/>
                      <a:gd name="T5" fmla="*/ 12 h 504"/>
                      <a:gd name="T6" fmla="*/ 1600 w 2736"/>
                      <a:gd name="T7" fmla="*/ 12 h 504"/>
                      <a:gd name="T8" fmla="*/ 1591 w 2736"/>
                      <a:gd name="T9" fmla="*/ 50 h 504"/>
                      <a:gd name="T10" fmla="*/ 1032 w 2736"/>
                      <a:gd name="T11" fmla="*/ 50 h 504"/>
                      <a:gd name="T12" fmla="*/ 382 w 2736"/>
                      <a:gd name="T13" fmla="*/ 141 h 504"/>
                      <a:gd name="T14" fmla="*/ 0 w 2736"/>
                      <a:gd name="T15" fmla="*/ 2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2 w 1769"/>
                      <a:gd name="T1" fmla="*/ 4 h 791"/>
                      <a:gd name="T2" fmla="*/ 236 w 1769"/>
                      <a:gd name="T3" fmla="*/ 27 h 791"/>
                      <a:gd name="T4" fmla="*/ 562 w 1769"/>
                      <a:gd name="T5" fmla="*/ 98 h 791"/>
                      <a:gd name="T6" fmla="*/ 783 w 1769"/>
                      <a:gd name="T7" fmla="*/ 211 h 791"/>
                      <a:gd name="T8" fmla="*/ 854 w 1769"/>
                      <a:gd name="T9" fmla="*/ 297 h 791"/>
                      <a:gd name="T10" fmla="*/ 821 w 1769"/>
                      <a:gd name="T11" fmla="*/ 384 h 791"/>
                      <a:gd name="T12" fmla="*/ 772 w 1769"/>
                      <a:gd name="T13" fmla="*/ 308 h 791"/>
                      <a:gd name="T14" fmla="*/ 675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247 h 504"/>
                      <a:gd name="T2" fmla="*/ 464 w 2736"/>
                      <a:gd name="T3" fmla="*/ 82 h 504"/>
                      <a:gd name="T4" fmla="*/ 954 w 2736"/>
                      <a:gd name="T5" fmla="*/ 12 h 504"/>
                      <a:gd name="T6" fmla="*/ 1469 w 2736"/>
                      <a:gd name="T7" fmla="*/ 12 h 504"/>
                      <a:gd name="T8" fmla="*/ 1460 w 2736"/>
                      <a:gd name="T9" fmla="*/ 50 h 504"/>
                      <a:gd name="T10" fmla="*/ 947 w 2736"/>
                      <a:gd name="T11" fmla="*/ 50 h 504"/>
                      <a:gd name="T12" fmla="*/ 351 w 2736"/>
                      <a:gd name="T13" fmla="*/ 143 h 504"/>
                      <a:gd name="T14" fmla="*/ 0 w 2736"/>
                      <a:gd name="T15" fmla="*/ 2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2 w 1769"/>
                      <a:gd name="T1" fmla="*/ 4 h 791"/>
                      <a:gd name="T2" fmla="*/ 216 w 1769"/>
                      <a:gd name="T3" fmla="*/ 27 h 791"/>
                      <a:gd name="T4" fmla="*/ 516 w 1769"/>
                      <a:gd name="T5" fmla="*/ 98 h 791"/>
                      <a:gd name="T6" fmla="*/ 719 w 1769"/>
                      <a:gd name="T7" fmla="*/ 211 h 791"/>
                      <a:gd name="T8" fmla="*/ 783 w 1769"/>
                      <a:gd name="T9" fmla="*/ 297 h 791"/>
                      <a:gd name="T10" fmla="*/ 753 w 1769"/>
                      <a:gd name="T11" fmla="*/ 384 h 791"/>
                      <a:gd name="T12" fmla="*/ 709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186 h 504"/>
                      <a:gd name="T2" fmla="*/ 453 w 2736"/>
                      <a:gd name="T3" fmla="*/ 62 h 504"/>
                      <a:gd name="T4" fmla="*/ 931 w 2736"/>
                      <a:gd name="T5" fmla="*/ 9 h 504"/>
                      <a:gd name="T6" fmla="*/ 1435 w 2736"/>
                      <a:gd name="T7" fmla="*/ 9 h 504"/>
                      <a:gd name="T8" fmla="*/ 1427 w 2736"/>
                      <a:gd name="T9" fmla="*/ 38 h 504"/>
                      <a:gd name="T10" fmla="*/ 925 w 2736"/>
                      <a:gd name="T11" fmla="*/ 38 h 504"/>
                      <a:gd name="T12" fmla="*/ 343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2 w 1769"/>
                      <a:gd name="T1" fmla="*/ 3 h 791"/>
                      <a:gd name="T2" fmla="*/ 211 w 1769"/>
                      <a:gd name="T3" fmla="*/ 21 h 791"/>
                      <a:gd name="T4" fmla="*/ 504 w 1769"/>
                      <a:gd name="T5" fmla="*/ 74 h 791"/>
                      <a:gd name="T6" fmla="*/ 701 w 1769"/>
                      <a:gd name="T7" fmla="*/ 161 h 791"/>
                      <a:gd name="T8" fmla="*/ 764 w 1769"/>
                      <a:gd name="T9" fmla="*/ 226 h 791"/>
                      <a:gd name="T10" fmla="*/ 735 w 1769"/>
                      <a:gd name="T11" fmla="*/ 293 h 791"/>
                      <a:gd name="T12" fmla="*/ 692 w 1769"/>
                      <a:gd name="T13" fmla="*/ 235 h 791"/>
                      <a:gd name="T14" fmla="*/ 605 w 1769"/>
                      <a:gd name="T15" fmla="*/ 169 h 791"/>
                      <a:gd name="T16" fmla="*/ 483 w 1769"/>
                      <a:gd name="T17" fmla="*/ 110 h 791"/>
                      <a:gd name="T18" fmla="*/ 253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8 w 21600"/>
                  <a:gd name="T1" fmla="*/ 0 h 21602"/>
                  <a:gd name="T2" fmla="*/ 32 w 21600"/>
                  <a:gd name="T3" fmla="*/ 38 h 21602"/>
                  <a:gd name="T4" fmla="*/ 0 w 21600"/>
                  <a:gd name="T5" fmla="*/ 37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28 w 36729"/>
                  <a:gd name="T1" fmla="*/ 14 h 21600"/>
                  <a:gd name="T2" fmla="*/ 0 w 36729"/>
                  <a:gd name="T3" fmla="*/ 17 h 21600"/>
                  <a:gd name="T4" fmla="*/ 13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2 h 22305"/>
                  <a:gd name="T2" fmla="*/ 8 w 28940"/>
                  <a:gd name="T3" fmla="*/ 39 h 22305"/>
                  <a:gd name="T4" fmla="*/ 2 w 28940"/>
                  <a:gd name="T5" fmla="*/ 38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3 h 22305"/>
                  <a:gd name="T2" fmla="*/ 21 w 30473"/>
                  <a:gd name="T3" fmla="*/ 39 h 22305"/>
                  <a:gd name="T4" fmla="*/ 6 w 30473"/>
                  <a:gd name="T5" fmla="*/ 38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7 h 22305"/>
                  <a:gd name="T2" fmla="*/ 25 w 34455"/>
                  <a:gd name="T3" fmla="*/ 39 h 22305"/>
                  <a:gd name="T4" fmla="*/ 9 w 34455"/>
                  <a:gd name="T5" fmla="*/ 38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8 h 22305"/>
                  <a:gd name="T2" fmla="*/ 1 w 34812"/>
                  <a:gd name="T3" fmla="*/ 39 h 22305"/>
                  <a:gd name="T4" fmla="*/ 0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8 h 22305"/>
                  <a:gd name="T2" fmla="*/ 4 w 34812"/>
                  <a:gd name="T3" fmla="*/ 39 h 22305"/>
                  <a:gd name="T4" fmla="*/ 2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8 h 22305"/>
                  <a:gd name="T2" fmla="*/ 9 w 34812"/>
                  <a:gd name="T3" fmla="*/ 39 h 22305"/>
                  <a:gd name="T4" fmla="*/ 3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16 h 2368"/>
                  <a:gd name="T2" fmla="*/ 58 w 776"/>
                  <a:gd name="T3" fmla="*/ 4 h 2368"/>
                  <a:gd name="T4" fmla="*/ 23 w 776"/>
                  <a:gd name="T5" fmla="*/ 39 h 2368"/>
                  <a:gd name="T6" fmla="*/ 82 w 776"/>
                  <a:gd name="T7" fmla="*/ 39 h 2368"/>
                  <a:gd name="T8" fmla="*/ 47 w 776"/>
                  <a:gd name="T9" fmla="*/ 74 h 2368"/>
                  <a:gd name="T10" fmla="*/ 94 w 776"/>
                  <a:gd name="T11" fmla="*/ 86 h 2368"/>
                  <a:gd name="T12" fmla="*/ 70 w 776"/>
                  <a:gd name="T13" fmla="*/ 110 h 2368"/>
                  <a:gd name="T14" fmla="*/ 117 w 776"/>
                  <a:gd name="T15" fmla="*/ 121 h 2368"/>
                  <a:gd name="T16" fmla="*/ 94 w 776"/>
                  <a:gd name="T17" fmla="*/ 145 h 2368"/>
                  <a:gd name="T18" fmla="*/ 129 w 776"/>
                  <a:gd name="T19" fmla="*/ 157 h 2368"/>
                  <a:gd name="T20" fmla="*/ 117 w 776"/>
                  <a:gd name="T21" fmla="*/ 180 h 2368"/>
                  <a:gd name="T22" fmla="*/ 140 w 776"/>
                  <a:gd name="T23" fmla="*/ 204 h 2368"/>
                  <a:gd name="T24" fmla="*/ 140 w 776"/>
                  <a:gd name="T25" fmla="*/ 227 h 2368"/>
                  <a:gd name="T26" fmla="*/ 164 w 776"/>
                  <a:gd name="T27" fmla="*/ 263 h 2368"/>
                  <a:gd name="T28" fmla="*/ 152 w 776"/>
                  <a:gd name="T29" fmla="*/ 298 h 2368"/>
                  <a:gd name="T30" fmla="*/ 175 w 776"/>
                  <a:gd name="T31" fmla="*/ 321 h 2368"/>
                  <a:gd name="T32" fmla="*/ 164 w 776"/>
                  <a:gd name="T33" fmla="*/ 357 h 2368"/>
                  <a:gd name="T34" fmla="*/ 175 w 776"/>
                  <a:gd name="T35" fmla="*/ 392 h 2368"/>
                  <a:gd name="T36" fmla="*/ 164 w 776"/>
                  <a:gd name="T37" fmla="*/ 415 h 2368"/>
                  <a:gd name="T38" fmla="*/ 187 w 776"/>
                  <a:gd name="T39" fmla="*/ 451 h 2368"/>
                  <a:gd name="T40" fmla="*/ 175 w 776"/>
                  <a:gd name="T41" fmla="*/ 486 h 2368"/>
                  <a:gd name="T42" fmla="*/ 187 w 776"/>
                  <a:gd name="T43" fmla="*/ 533 h 2368"/>
                  <a:gd name="T44" fmla="*/ 175 w 776"/>
                  <a:gd name="T45" fmla="*/ 545 h 2368"/>
                  <a:gd name="T46" fmla="*/ 187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8 h 2368"/>
                  <a:gd name="T16" fmla="*/ 85 w 776"/>
                  <a:gd name="T17" fmla="*/ 82 h 2368"/>
                  <a:gd name="T18" fmla="*/ 117 w 776"/>
                  <a:gd name="T19" fmla="*/ 88 h 2368"/>
                  <a:gd name="T20" fmla="*/ 106 w 776"/>
                  <a:gd name="T21" fmla="*/ 102 h 2368"/>
                  <a:gd name="T22" fmla="*/ 128 w 776"/>
                  <a:gd name="T23" fmla="*/ 115 h 2368"/>
                  <a:gd name="T24" fmla="*/ 128 w 776"/>
                  <a:gd name="T25" fmla="*/ 128 h 2368"/>
                  <a:gd name="T26" fmla="*/ 149 w 776"/>
                  <a:gd name="T27" fmla="*/ 148 h 2368"/>
                  <a:gd name="T28" fmla="*/ 138 w 776"/>
                  <a:gd name="T29" fmla="*/ 168 h 2368"/>
                  <a:gd name="T30" fmla="*/ 160 w 776"/>
                  <a:gd name="T31" fmla="*/ 181 h 2368"/>
                  <a:gd name="T32" fmla="*/ 149 w 776"/>
                  <a:gd name="T33" fmla="*/ 201 h 2368"/>
                  <a:gd name="T34" fmla="*/ 160 w 776"/>
                  <a:gd name="T35" fmla="*/ 221 h 2368"/>
                  <a:gd name="T36" fmla="*/ 149 w 776"/>
                  <a:gd name="T37" fmla="*/ 234 h 2368"/>
                  <a:gd name="T38" fmla="*/ 170 w 776"/>
                  <a:gd name="T39" fmla="*/ 254 h 2368"/>
                  <a:gd name="T40" fmla="*/ 160 w 776"/>
                  <a:gd name="T41" fmla="*/ 274 h 2368"/>
                  <a:gd name="T42" fmla="*/ 170 w 776"/>
                  <a:gd name="T43" fmla="*/ 300 h 2368"/>
                  <a:gd name="T44" fmla="*/ 160 w 776"/>
                  <a:gd name="T45" fmla="*/ 307 h 2368"/>
                  <a:gd name="T46" fmla="*/ 170 w 776"/>
                  <a:gd name="T47" fmla="*/ 32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11 h 22305"/>
                  <a:gd name="T2" fmla="*/ 27 w 36830"/>
                  <a:gd name="T3" fmla="*/ 39 h 22305"/>
                  <a:gd name="T4" fmla="*/ 11 w 36830"/>
                  <a:gd name="T5" fmla="*/ 38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18 h 21600"/>
                  <a:gd name="T2" fmla="*/ 16 w 31881"/>
                  <a:gd name="T3" fmla="*/ 8 h 21600"/>
                  <a:gd name="T4" fmla="*/ 9 w 31881"/>
                  <a:gd name="T5" fmla="*/ 38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8 h 21600"/>
                  <a:gd name="T2" fmla="*/ 3 w 31146"/>
                  <a:gd name="T3" fmla="*/ 17 h 21600"/>
                  <a:gd name="T4" fmla="*/ 1 w 31146"/>
                  <a:gd name="T5" fmla="*/ 38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16 h 2368"/>
                  <a:gd name="T2" fmla="*/ 132 w 776"/>
                  <a:gd name="T3" fmla="*/ 4 h 2368"/>
                  <a:gd name="T4" fmla="*/ 53 w 776"/>
                  <a:gd name="T5" fmla="*/ 40 h 2368"/>
                  <a:gd name="T6" fmla="*/ 184 w 776"/>
                  <a:gd name="T7" fmla="*/ 40 h 2368"/>
                  <a:gd name="T8" fmla="*/ 105 w 776"/>
                  <a:gd name="T9" fmla="*/ 77 h 2368"/>
                  <a:gd name="T10" fmla="*/ 211 w 776"/>
                  <a:gd name="T11" fmla="*/ 89 h 2368"/>
                  <a:gd name="T12" fmla="*/ 158 w 776"/>
                  <a:gd name="T13" fmla="*/ 113 h 2368"/>
                  <a:gd name="T14" fmla="*/ 264 w 776"/>
                  <a:gd name="T15" fmla="*/ 125 h 2368"/>
                  <a:gd name="T16" fmla="*/ 211 w 776"/>
                  <a:gd name="T17" fmla="*/ 150 h 2368"/>
                  <a:gd name="T18" fmla="*/ 290 w 776"/>
                  <a:gd name="T19" fmla="*/ 162 h 2368"/>
                  <a:gd name="T20" fmla="*/ 264 w 776"/>
                  <a:gd name="T21" fmla="*/ 186 h 2368"/>
                  <a:gd name="T22" fmla="*/ 316 w 776"/>
                  <a:gd name="T23" fmla="*/ 210 h 2368"/>
                  <a:gd name="T24" fmla="*/ 316 w 776"/>
                  <a:gd name="T25" fmla="*/ 234 h 2368"/>
                  <a:gd name="T26" fmla="*/ 369 w 776"/>
                  <a:gd name="T27" fmla="*/ 271 h 2368"/>
                  <a:gd name="T28" fmla="*/ 343 w 776"/>
                  <a:gd name="T29" fmla="*/ 307 h 2368"/>
                  <a:gd name="T30" fmla="*/ 395 w 776"/>
                  <a:gd name="T31" fmla="*/ 331 h 2368"/>
                  <a:gd name="T32" fmla="*/ 369 w 776"/>
                  <a:gd name="T33" fmla="*/ 368 h 2368"/>
                  <a:gd name="T34" fmla="*/ 395 w 776"/>
                  <a:gd name="T35" fmla="*/ 404 h 2368"/>
                  <a:gd name="T36" fmla="*/ 369 w 776"/>
                  <a:gd name="T37" fmla="*/ 428 h 2368"/>
                  <a:gd name="T38" fmla="*/ 422 w 776"/>
                  <a:gd name="T39" fmla="*/ 465 h 2368"/>
                  <a:gd name="T40" fmla="*/ 395 w 776"/>
                  <a:gd name="T41" fmla="*/ 501 h 2368"/>
                  <a:gd name="T42" fmla="*/ 422 w 776"/>
                  <a:gd name="T43" fmla="*/ 550 h 2368"/>
                  <a:gd name="T44" fmla="*/ 395 w 776"/>
                  <a:gd name="T45" fmla="*/ 562 h 2368"/>
                  <a:gd name="T46" fmla="*/ 422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49 h 2368"/>
                  <a:gd name="T18" fmla="*/ 186 w 776"/>
                  <a:gd name="T19" fmla="*/ 161 h 2368"/>
                  <a:gd name="T20" fmla="*/ 169 w 776"/>
                  <a:gd name="T21" fmla="*/ 186 h 2368"/>
                  <a:gd name="T22" fmla="*/ 203 w 776"/>
                  <a:gd name="T23" fmla="*/ 210 h 2368"/>
                  <a:gd name="T24" fmla="*/ 203 w 776"/>
                  <a:gd name="T25" fmla="*/ 234 h 2368"/>
                  <a:gd name="T26" fmla="*/ 236 w 776"/>
                  <a:gd name="T27" fmla="*/ 270 h 2368"/>
                  <a:gd name="T28" fmla="*/ 220 w 776"/>
                  <a:gd name="T29" fmla="*/ 307 h 2368"/>
                  <a:gd name="T30" fmla="*/ 253 w 776"/>
                  <a:gd name="T31" fmla="*/ 331 h 2368"/>
                  <a:gd name="T32" fmla="*/ 236 w 776"/>
                  <a:gd name="T33" fmla="*/ 367 h 2368"/>
                  <a:gd name="T34" fmla="*/ 253 w 776"/>
                  <a:gd name="T35" fmla="*/ 403 h 2368"/>
                  <a:gd name="T36" fmla="*/ 236 w 776"/>
                  <a:gd name="T37" fmla="*/ 428 h 2368"/>
                  <a:gd name="T38" fmla="*/ 270 w 776"/>
                  <a:gd name="T39" fmla="*/ 464 h 2368"/>
                  <a:gd name="T40" fmla="*/ 253 w 776"/>
                  <a:gd name="T41" fmla="*/ 500 h 2368"/>
                  <a:gd name="T42" fmla="*/ 270 w 776"/>
                  <a:gd name="T43" fmla="*/ 549 h 2368"/>
                  <a:gd name="T44" fmla="*/ 253 w 776"/>
                  <a:gd name="T45" fmla="*/ 561 h 2368"/>
                  <a:gd name="T46" fmla="*/ 270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11 h 2368"/>
                  <a:gd name="T2" fmla="*/ 184 w 776"/>
                  <a:gd name="T3" fmla="*/ 3 h 2368"/>
                  <a:gd name="T4" fmla="*/ 73 w 776"/>
                  <a:gd name="T5" fmla="*/ 28 h 2368"/>
                  <a:gd name="T6" fmla="*/ 257 w 776"/>
                  <a:gd name="T7" fmla="*/ 28 h 2368"/>
                  <a:gd name="T8" fmla="*/ 147 w 776"/>
                  <a:gd name="T9" fmla="*/ 54 h 2368"/>
                  <a:gd name="T10" fmla="*/ 294 w 776"/>
                  <a:gd name="T11" fmla="*/ 62 h 2368"/>
                  <a:gd name="T12" fmla="*/ 220 w 776"/>
                  <a:gd name="T13" fmla="*/ 79 h 2368"/>
                  <a:gd name="T14" fmla="*/ 367 w 776"/>
                  <a:gd name="T15" fmla="*/ 88 h 2368"/>
                  <a:gd name="T16" fmla="*/ 294 w 776"/>
                  <a:gd name="T17" fmla="*/ 104 h 2368"/>
                  <a:gd name="T18" fmla="*/ 404 w 776"/>
                  <a:gd name="T19" fmla="*/ 113 h 2368"/>
                  <a:gd name="T20" fmla="*/ 367 w 776"/>
                  <a:gd name="T21" fmla="*/ 130 h 2368"/>
                  <a:gd name="T22" fmla="*/ 441 w 776"/>
                  <a:gd name="T23" fmla="*/ 147 h 2368"/>
                  <a:gd name="T24" fmla="*/ 441 w 776"/>
                  <a:gd name="T25" fmla="*/ 164 h 2368"/>
                  <a:gd name="T26" fmla="*/ 514 w 776"/>
                  <a:gd name="T27" fmla="*/ 189 h 2368"/>
                  <a:gd name="T28" fmla="*/ 478 w 776"/>
                  <a:gd name="T29" fmla="*/ 215 h 2368"/>
                  <a:gd name="T30" fmla="*/ 551 w 776"/>
                  <a:gd name="T31" fmla="*/ 232 h 2368"/>
                  <a:gd name="T32" fmla="*/ 514 w 776"/>
                  <a:gd name="T33" fmla="*/ 257 h 2368"/>
                  <a:gd name="T34" fmla="*/ 551 w 776"/>
                  <a:gd name="T35" fmla="*/ 282 h 2368"/>
                  <a:gd name="T36" fmla="*/ 514 w 776"/>
                  <a:gd name="T37" fmla="*/ 299 h 2368"/>
                  <a:gd name="T38" fmla="*/ 588 w 776"/>
                  <a:gd name="T39" fmla="*/ 325 h 2368"/>
                  <a:gd name="T40" fmla="*/ 551 w 776"/>
                  <a:gd name="T41" fmla="*/ 350 h 2368"/>
                  <a:gd name="T42" fmla="*/ 588 w 776"/>
                  <a:gd name="T43" fmla="*/ 384 h 2368"/>
                  <a:gd name="T44" fmla="*/ 551 w 776"/>
                  <a:gd name="T45" fmla="*/ 393 h 2368"/>
                  <a:gd name="T46" fmla="*/ 588 w 776"/>
                  <a:gd name="T47" fmla="*/ 41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3 h 2368"/>
                  <a:gd name="T12" fmla="*/ 96 w 776"/>
                  <a:gd name="T13" fmla="*/ 106 h 2368"/>
                  <a:gd name="T14" fmla="*/ 161 w 776"/>
                  <a:gd name="T15" fmla="*/ 118 h 2368"/>
                  <a:gd name="T16" fmla="*/ 129 w 776"/>
                  <a:gd name="T17" fmla="*/ 140 h 2368"/>
                  <a:gd name="T18" fmla="*/ 177 w 776"/>
                  <a:gd name="T19" fmla="*/ 152 h 2368"/>
                  <a:gd name="T20" fmla="*/ 161 w 776"/>
                  <a:gd name="T21" fmla="*/ 174 h 2368"/>
                  <a:gd name="T22" fmla="*/ 193 w 776"/>
                  <a:gd name="T23" fmla="*/ 197 h 2368"/>
                  <a:gd name="T24" fmla="*/ 193 w 776"/>
                  <a:gd name="T25" fmla="*/ 220 h 2368"/>
                  <a:gd name="T26" fmla="*/ 225 w 776"/>
                  <a:gd name="T27" fmla="*/ 254 h 2368"/>
                  <a:gd name="T28" fmla="*/ 209 w 776"/>
                  <a:gd name="T29" fmla="*/ 288 h 2368"/>
                  <a:gd name="T30" fmla="*/ 241 w 776"/>
                  <a:gd name="T31" fmla="*/ 311 h 2368"/>
                  <a:gd name="T32" fmla="*/ 225 w 776"/>
                  <a:gd name="T33" fmla="*/ 345 h 2368"/>
                  <a:gd name="T34" fmla="*/ 241 w 776"/>
                  <a:gd name="T35" fmla="*/ 379 h 2368"/>
                  <a:gd name="T36" fmla="*/ 225 w 776"/>
                  <a:gd name="T37" fmla="*/ 402 h 2368"/>
                  <a:gd name="T38" fmla="*/ 257 w 776"/>
                  <a:gd name="T39" fmla="*/ 436 h 2368"/>
                  <a:gd name="T40" fmla="*/ 241 w 776"/>
                  <a:gd name="T41" fmla="*/ 470 h 2368"/>
                  <a:gd name="T42" fmla="*/ 257 w 776"/>
                  <a:gd name="T43" fmla="*/ 516 h 2368"/>
                  <a:gd name="T44" fmla="*/ 241 w 776"/>
                  <a:gd name="T45" fmla="*/ 527 h 2368"/>
                  <a:gd name="T46" fmla="*/ 257 w 776"/>
                  <a:gd name="T47" fmla="*/ 56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9 h 2368"/>
                  <a:gd name="T2" fmla="*/ 54 w 776"/>
                  <a:gd name="T3" fmla="*/ 2 h 2368"/>
                  <a:gd name="T4" fmla="*/ 22 w 776"/>
                  <a:gd name="T5" fmla="*/ 22 h 2368"/>
                  <a:gd name="T6" fmla="*/ 76 w 776"/>
                  <a:gd name="T7" fmla="*/ 22 h 2368"/>
                  <a:gd name="T8" fmla="*/ 43 w 776"/>
                  <a:gd name="T9" fmla="*/ 42 h 2368"/>
                  <a:gd name="T10" fmla="*/ 87 w 776"/>
                  <a:gd name="T11" fmla="*/ 49 h 2368"/>
                  <a:gd name="T12" fmla="*/ 65 w 776"/>
                  <a:gd name="T13" fmla="*/ 62 h 2368"/>
                  <a:gd name="T14" fmla="*/ 108 w 776"/>
                  <a:gd name="T15" fmla="*/ 69 h 2368"/>
                  <a:gd name="T16" fmla="*/ 87 w 776"/>
                  <a:gd name="T17" fmla="*/ 82 h 2368"/>
                  <a:gd name="T18" fmla="*/ 119 w 776"/>
                  <a:gd name="T19" fmla="*/ 89 h 2368"/>
                  <a:gd name="T20" fmla="*/ 108 w 776"/>
                  <a:gd name="T21" fmla="*/ 102 h 2368"/>
                  <a:gd name="T22" fmla="*/ 130 w 776"/>
                  <a:gd name="T23" fmla="*/ 116 h 2368"/>
                  <a:gd name="T24" fmla="*/ 130 w 776"/>
                  <a:gd name="T25" fmla="*/ 129 h 2368"/>
                  <a:gd name="T26" fmla="*/ 152 w 776"/>
                  <a:gd name="T27" fmla="*/ 149 h 2368"/>
                  <a:gd name="T28" fmla="*/ 141 w 776"/>
                  <a:gd name="T29" fmla="*/ 169 h 2368"/>
                  <a:gd name="T30" fmla="*/ 162 w 776"/>
                  <a:gd name="T31" fmla="*/ 182 h 2368"/>
                  <a:gd name="T32" fmla="*/ 152 w 776"/>
                  <a:gd name="T33" fmla="*/ 202 h 2368"/>
                  <a:gd name="T34" fmla="*/ 162 w 776"/>
                  <a:gd name="T35" fmla="*/ 222 h 2368"/>
                  <a:gd name="T36" fmla="*/ 152 w 776"/>
                  <a:gd name="T37" fmla="*/ 236 h 2368"/>
                  <a:gd name="T38" fmla="*/ 173 w 776"/>
                  <a:gd name="T39" fmla="*/ 256 h 2368"/>
                  <a:gd name="T40" fmla="*/ 162 w 776"/>
                  <a:gd name="T41" fmla="*/ 276 h 2368"/>
                  <a:gd name="T42" fmla="*/ 173 w 776"/>
                  <a:gd name="T43" fmla="*/ 302 h 2368"/>
                  <a:gd name="T44" fmla="*/ 162 w 776"/>
                  <a:gd name="T45" fmla="*/ 309 h 2368"/>
                  <a:gd name="T46" fmla="*/ 173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9 h 2368"/>
                  <a:gd name="T16" fmla="*/ 85 w 776"/>
                  <a:gd name="T17" fmla="*/ 83 h 2368"/>
                  <a:gd name="T18" fmla="*/ 117 w 776"/>
                  <a:gd name="T19" fmla="*/ 89 h 2368"/>
                  <a:gd name="T20" fmla="*/ 106 w 776"/>
                  <a:gd name="T21" fmla="*/ 103 h 2368"/>
                  <a:gd name="T22" fmla="*/ 128 w 776"/>
                  <a:gd name="T23" fmla="*/ 116 h 2368"/>
                  <a:gd name="T24" fmla="*/ 128 w 776"/>
                  <a:gd name="T25" fmla="*/ 129 h 2368"/>
                  <a:gd name="T26" fmla="*/ 149 w 776"/>
                  <a:gd name="T27" fmla="*/ 149 h 2368"/>
                  <a:gd name="T28" fmla="*/ 138 w 776"/>
                  <a:gd name="T29" fmla="*/ 169 h 2368"/>
                  <a:gd name="T30" fmla="*/ 160 w 776"/>
                  <a:gd name="T31" fmla="*/ 183 h 2368"/>
                  <a:gd name="T32" fmla="*/ 149 w 776"/>
                  <a:gd name="T33" fmla="*/ 203 h 2368"/>
                  <a:gd name="T34" fmla="*/ 160 w 776"/>
                  <a:gd name="T35" fmla="*/ 223 h 2368"/>
                  <a:gd name="T36" fmla="*/ 149 w 776"/>
                  <a:gd name="T37" fmla="*/ 236 h 2368"/>
                  <a:gd name="T38" fmla="*/ 170 w 776"/>
                  <a:gd name="T39" fmla="*/ 256 h 2368"/>
                  <a:gd name="T40" fmla="*/ 160 w 776"/>
                  <a:gd name="T41" fmla="*/ 276 h 2368"/>
                  <a:gd name="T42" fmla="*/ 170 w 776"/>
                  <a:gd name="T43" fmla="*/ 303 h 2368"/>
                  <a:gd name="T44" fmla="*/ 160 w 776"/>
                  <a:gd name="T45" fmla="*/ 310 h 2368"/>
                  <a:gd name="T46" fmla="*/ 170 w 776"/>
                  <a:gd name="T47" fmla="*/ 33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1C36101A-3C63-4213-8FB8-4B859D6B81AF}"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3753880861"/>
      </p:ext>
    </p:extLst>
  </p:cSld>
  <p:clrMap bg1="dk2" tx1="lt1" bg2="dk1" tx2="lt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 id="2147484088"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1588287540"/>
      </p:ext>
    </p:extLst>
  </p:cSld>
  <p:clrMap bg1="dk2" tx1="lt1" bg2="dk1" tx2="lt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defRPr/>
                  </a:pPr>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313 h 504"/>
                      <a:gd name="T2" fmla="*/ 543 w 2736"/>
                      <a:gd name="T3" fmla="*/ 104 h 504"/>
                      <a:gd name="T4" fmla="*/ 1116 w 2736"/>
                      <a:gd name="T5" fmla="*/ 15 h 504"/>
                      <a:gd name="T6" fmla="*/ 1720 w 2736"/>
                      <a:gd name="T7" fmla="*/ 15 h 504"/>
                      <a:gd name="T8" fmla="*/ 1710 w 2736"/>
                      <a:gd name="T9" fmla="*/ 64 h 504"/>
                      <a:gd name="T10" fmla="*/ 1109 w 2736"/>
                      <a:gd name="T11" fmla="*/ 64 h 504"/>
                      <a:gd name="T12" fmla="*/ 41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3 w 1769"/>
                      <a:gd name="T1" fmla="*/ 5 h 791"/>
                      <a:gd name="T2" fmla="*/ 255 w 1769"/>
                      <a:gd name="T3" fmla="*/ 34 h 791"/>
                      <a:gd name="T4" fmla="*/ 609 w 1769"/>
                      <a:gd name="T5" fmla="*/ 121 h 791"/>
                      <a:gd name="T6" fmla="*/ 848 w 1769"/>
                      <a:gd name="T7" fmla="*/ 261 h 791"/>
                      <a:gd name="T8" fmla="*/ 924 w 1769"/>
                      <a:gd name="T9" fmla="*/ 367 h 791"/>
                      <a:gd name="T10" fmla="*/ 889 w 1769"/>
                      <a:gd name="T11" fmla="*/ 475 h 791"/>
                      <a:gd name="T12" fmla="*/ 836 w 1769"/>
                      <a:gd name="T13" fmla="*/ 381 h 791"/>
                      <a:gd name="T14" fmla="*/ 731 w 1769"/>
                      <a:gd name="T15" fmla="*/ 274 h 791"/>
                      <a:gd name="T16" fmla="*/ 584 w 1769"/>
                      <a:gd name="T17" fmla="*/ 178 h 791"/>
                      <a:gd name="T18" fmla="*/ 306 w 1769"/>
                      <a:gd name="T19" fmla="*/ 92 h 791"/>
                      <a:gd name="T20" fmla="*/ 0 w 1769"/>
                      <a:gd name="T21" fmla="*/ 46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4 h 791"/>
                      <a:gd name="T10" fmla="*/ 859 w 1769"/>
                      <a:gd name="T11" fmla="*/ 522 h 791"/>
                      <a:gd name="T12" fmla="*/ 808 w 1769"/>
                      <a:gd name="T13" fmla="*/ 419 h 791"/>
                      <a:gd name="T14" fmla="*/ 707 w 1769"/>
                      <a:gd name="T15" fmla="*/ 301 h 791"/>
                      <a:gd name="T16" fmla="*/ 564 w 1769"/>
                      <a:gd name="T17" fmla="*/ 196 h 791"/>
                      <a:gd name="T18" fmla="*/ 296 w 1769"/>
                      <a:gd name="T19" fmla="*/ 101 h 791"/>
                      <a:gd name="T20" fmla="*/ 0 w 1769"/>
                      <a:gd name="T21" fmla="*/ 50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312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2 w 1769"/>
                      <a:gd name="T1" fmla="*/ 5 h 791"/>
                      <a:gd name="T2" fmla="*/ 227 w 1769"/>
                      <a:gd name="T3" fmla="*/ 35 h 791"/>
                      <a:gd name="T4" fmla="*/ 542 w 1769"/>
                      <a:gd name="T5" fmla="*/ 123 h 791"/>
                      <a:gd name="T6" fmla="*/ 755 w 1769"/>
                      <a:gd name="T7" fmla="*/ 267 h 791"/>
                      <a:gd name="T8" fmla="*/ 823 w 1769"/>
                      <a:gd name="T9" fmla="*/ 376 h 791"/>
                      <a:gd name="T10" fmla="*/ 792 w 1769"/>
                      <a:gd name="T11" fmla="*/ 486 h 791"/>
                      <a:gd name="T12" fmla="*/ 745 w 1769"/>
                      <a:gd name="T13" fmla="*/ 390 h 791"/>
                      <a:gd name="T14" fmla="*/ 651 w 1769"/>
                      <a:gd name="T15" fmla="*/ 280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347 h 504"/>
                      <a:gd name="T2" fmla="*/ 572 w 2736"/>
                      <a:gd name="T3" fmla="*/ 116 h 504"/>
                      <a:gd name="T4" fmla="*/ 1176 w 2736"/>
                      <a:gd name="T5" fmla="*/ 17 h 504"/>
                      <a:gd name="T6" fmla="*/ 1812 w 2736"/>
                      <a:gd name="T7" fmla="*/ 17 h 504"/>
                      <a:gd name="T8" fmla="*/ 1801 w 2736"/>
                      <a:gd name="T9" fmla="*/ 71 h 504"/>
                      <a:gd name="T10" fmla="*/ 1168 w 2736"/>
                      <a:gd name="T11" fmla="*/ 71 h 504"/>
                      <a:gd name="T12" fmla="*/ 433 w 2736"/>
                      <a:gd name="T13" fmla="*/ 201 h 504"/>
                      <a:gd name="T14" fmla="*/ 0 w 2736"/>
                      <a:gd name="T15" fmla="*/ 3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3 w 1769"/>
                      <a:gd name="T1" fmla="*/ 6 h 791"/>
                      <a:gd name="T2" fmla="*/ 267 w 1769"/>
                      <a:gd name="T3" fmla="*/ 39 h 791"/>
                      <a:gd name="T4" fmla="*/ 637 w 1769"/>
                      <a:gd name="T5" fmla="*/ 138 h 791"/>
                      <a:gd name="T6" fmla="*/ 887 w 1769"/>
                      <a:gd name="T7" fmla="*/ 298 h 791"/>
                      <a:gd name="T8" fmla="*/ 967 w 1769"/>
                      <a:gd name="T9" fmla="*/ 420 h 791"/>
                      <a:gd name="T10" fmla="*/ 930 w 1769"/>
                      <a:gd name="T11" fmla="*/ 542 h 791"/>
                      <a:gd name="T12" fmla="*/ 875 w 1769"/>
                      <a:gd name="T13" fmla="*/ 435 h 791"/>
                      <a:gd name="T14" fmla="*/ 765 w 1769"/>
                      <a:gd name="T15" fmla="*/ 313 h 791"/>
                      <a:gd name="T16" fmla="*/ 611 w 1769"/>
                      <a:gd name="T17" fmla="*/ 204 h 791"/>
                      <a:gd name="T18" fmla="*/ 320 w 1769"/>
                      <a:gd name="T19" fmla="*/ 105 h 791"/>
                      <a:gd name="T20" fmla="*/ 0 w 1769"/>
                      <a:gd name="T21" fmla="*/ 52 h 791"/>
                      <a:gd name="T22" fmla="*/ 3 w 1769"/>
                      <a:gd name="T23" fmla="*/ 6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303 h 504"/>
                      <a:gd name="T2" fmla="*/ 548 w 2736"/>
                      <a:gd name="T3" fmla="*/ 101 h 504"/>
                      <a:gd name="T4" fmla="*/ 1127 w 2736"/>
                      <a:gd name="T5" fmla="*/ 14 h 504"/>
                      <a:gd name="T6" fmla="*/ 1736 w 2736"/>
                      <a:gd name="T7" fmla="*/ 14 h 504"/>
                      <a:gd name="T8" fmla="*/ 1726 w 2736"/>
                      <a:gd name="T9" fmla="*/ 62 h 504"/>
                      <a:gd name="T10" fmla="*/ 1119 w 2736"/>
                      <a:gd name="T11" fmla="*/ 62 h 504"/>
                      <a:gd name="T12" fmla="*/ 415 w 2736"/>
                      <a:gd name="T13" fmla="*/ 176 h 504"/>
                      <a:gd name="T14" fmla="*/ 0 w 2736"/>
                      <a:gd name="T15" fmla="*/ 30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3 w 1769"/>
                      <a:gd name="T1" fmla="*/ 5 h 791"/>
                      <a:gd name="T2" fmla="*/ 255 w 1769"/>
                      <a:gd name="T3" fmla="*/ 33 h 791"/>
                      <a:gd name="T4" fmla="*/ 609 w 1769"/>
                      <a:gd name="T5" fmla="*/ 120 h 791"/>
                      <a:gd name="T6" fmla="*/ 848 w 1769"/>
                      <a:gd name="T7" fmla="*/ 258 h 791"/>
                      <a:gd name="T8" fmla="*/ 924 w 1769"/>
                      <a:gd name="T9" fmla="*/ 364 h 791"/>
                      <a:gd name="T10" fmla="*/ 889 w 1769"/>
                      <a:gd name="T11" fmla="*/ 471 h 791"/>
                      <a:gd name="T12" fmla="*/ 836 w 1769"/>
                      <a:gd name="T13" fmla="*/ 378 h 791"/>
                      <a:gd name="T14" fmla="*/ 731 w 1769"/>
                      <a:gd name="T15" fmla="*/ 271 h 791"/>
                      <a:gd name="T16" fmla="*/ 584 w 1769"/>
                      <a:gd name="T17" fmla="*/ 177 h 791"/>
                      <a:gd name="T18" fmla="*/ 306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334 h 504"/>
                      <a:gd name="T2" fmla="*/ 530 w 2736"/>
                      <a:gd name="T3" fmla="*/ 111 h 504"/>
                      <a:gd name="T4" fmla="*/ 1089 w 2736"/>
                      <a:gd name="T5" fmla="*/ 16 h 504"/>
                      <a:gd name="T6" fmla="*/ 1677 w 2736"/>
                      <a:gd name="T7" fmla="*/ 16 h 504"/>
                      <a:gd name="T8" fmla="*/ 1667 w 2736"/>
                      <a:gd name="T9" fmla="*/ 68 h 504"/>
                      <a:gd name="T10" fmla="*/ 1081 w 2736"/>
                      <a:gd name="T11" fmla="*/ 68 h 504"/>
                      <a:gd name="T12" fmla="*/ 401 w 2736"/>
                      <a:gd name="T13" fmla="*/ 194 h 504"/>
                      <a:gd name="T14" fmla="*/ 0 w 2736"/>
                      <a:gd name="T15" fmla="*/ 33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3 w 1769"/>
                      <a:gd name="T1" fmla="*/ 5 h 791"/>
                      <a:gd name="T2" fmla="*/ 247 w 1769"/>
                      <a:gd name="T3" fmla="*/ 37 h 791"/>
                      <a:gd name="T4" fmla="*/ 589 w 1769"/>
                      <a:gd name="T5" fmla="*/ 133 h 791"/>
                      <a:gd name="T6" fmla="*/ 820 w 1769"/>
                      <a:gd name="T7" fmla="*/ 287 h 791"/>
                      <a:gd name="T8" fmla="*/ 893 w 1769"/>
                      <a:gd name="T9" fmla="*/ 405 h 791"/>
                      <a:gd name="T10" fmla="*/ 859 w 1769"/>
                      <a:gd name="T11" fmla="*/ 523 h 791"/>
                      <a:gd name="T12" fmla="*/ 808 w 1769"/>
                      <a:gd name="T13" fmla="*/ 420 h 791"/>
                      <a:gd name="T14" fmla="*/ 707 w 1769"/>
                      <a:gd name="T15" fmla="*/ 302 h 791"/>
                      <a:gd name="T16" fmla="*/ 564 w 1769"/>
                      <a:gd name="T17" fmla="*/ 197 h 791"/>
                      <a:gd name="T18" fmla="*/ 296 w 1769"/>
                      <a:gd name="T19" fmla="*/ 101 h 791"/>
                      <a:gd name="T20" fmla="*/ 0 w 1769"/>
                      <a:gd name="T21" fmla="*/ 51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313 h 504"/>
                      <a:gd name="T2" fmla="*/ 488 w 2736"/>
                      <a:gd name="T3" fmla="*/ 104 h 504"/>
                      <a:gd name="T4" fmla="*/ 1002 w 2736"/>
                      <a:gd name="T5" fmla="*/ 15 h 504"/>
                      <a:gd name="T6" fmla="*/ 1544 w 2736"/>
                      <a:gd name="T7" fmla="*/ 15 h 504"/>
                      <a:gd name="T8" fmla="*/ 1535 w 2736"/>
                      <a:gd name="T9" fmla="*/ 64 h 504"/>
                      <a:gd name="T10" fmla="*/ 995 w 2736"/>
                      <a:gd name="T11" fmla="*/ 64 h 504"/>
                      <a:gd name="T12" fmla="*/ 369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2 w 1769"/>
                      <a:gd name="T1" fmla="*/ 5 h 791"/>
                      <a:gd name="T2" fmla="*/ 227 w 1769"/>
                      <a:gd name="T3" fmla="*/ 35 h 791"/>
                      <a:gd name="T4" fmla="*/ 542 w 1769"/>
                      <a:gd name="T5" fmla="*/ 124 h 791"/>
                      <a:gd name="T6" fmla="*/ 755 w 1769"/>
                      <a:gd name="T7" fmla="*/ 268 h 791"/>
                      <a:gd name="T8" fmla="*/ 823 w 1769"/>
                      <a:gd name="T9" fmla="*/ 377 h 791"/>
                      <a:gd name="T10" fmla="*/ 792 w 1769"/>
                      <a:gd name="T11" fmla="*/ 488 h 791"/>
                      <a:gd name="T12" fmla="*/ 745 w 1769"/>
                      <a:gd name="T13" fmla="*/ 392 h 791"/>
                      <a:gd name="T14" fmla="*/ 651 w 1769"/>
                      <a:gd name="T15" fmla="*/ 281 h 791"/>
                      <a:gd name="T16" fmla="*/ 520 w 1769"/>
                      <a:gd name="T17" fmla="*/ 183 h 791"/>
                      <a:gd name="T18" fmla="*/ 272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220 h 504"/>
                      <a:gd name="T2" fmla="*/ 443 w 2736"/>
                      <a:gd name="T3" fmla="*/ 73 h 504"/>
                      <a:gd name="T4" fmla="*/ 911 w 2736"/>
                      <a:gd name="T5" fmla="*/ 10 h 504"/>
                      <a:gd name="T6" fmla="*/ 1404 w 2736"/>
                      <a:gd name="T7" fmla="*/ 10 h 504"/>
                      <a:gd name="T8" fmla="*/ 1396 w 2736"/>
                      <a:gd name="T9" fmla="*/ 45 h 504"/>
                      <a:gd name="T10" fmla="*/ 905 w 2736"/>
                      <a:gd name="T11" fmla="*/ 45 h 504"/>
                      <a:gd name="T12" fmla="*/ 336 w 2736"/>
                      <a:gd name="T13" fmla="*/ 127 h 504"/>
                      <a:gd name="T14" fmla="*/ 0 w 2736"/>
                      <a:gd name="T15" fmla="*/ 22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2 w 1769"/>
                      <a:gd name="T1" fmla="*/ 3 h 791"/>
                      <a:gd name="T2" fmla="*/ 207 w 1769"/>
                      <a:gd name="T3" fmla="*/ 24 h 791"/>
                      <a:gd name="T4" fmla="*/ 494 w 1769"/>
                      <a:gd name="T5" fmla="*/ 87 h 791"/>
                      <a:gd name="T6" fmla="*/ 688 w 1769"/>
                      <a:gd name="T7" fmla="*/ 188 h 791"/>
                      <a:gd name="T8" fmla="*/ 749 w 1769"/>
                      <a:gd name="T9" fmla="*/ 266 h 791"/>
                      <a:gd name="T10" fmla="*/ 721 w 1769"/>
                      <a:gd name="T11" fmla="*/ 343 h 791"/>
                      <a:gd name="T12" fmla="*/ 678 w 1769"/>
                      <a:gd name="T13" fmla="*/ 276 h 791"/>
                      <a:gd name="T14" fmla="*/ 593 w 1769"/>
                      <a:gd name="T15" fmla="*/ 198 h 791"/>
                      <a:gd name="T16" fmla="*/ 473 w 1769"/>
                      <a:gd name="T17" fmla="*/ 129 h 791"/>
                      <a:gd name="T18" fmla="*/ 248 w 1769"/>
                      <a:gd name="T19" fmla="*/ 66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214 h 504"/>
                      <a:gd name="T2" fmla="*/ 390 w 2736"/>
                      <a:gd name="T3" fmla="*/ 71 h 504"/>
                      <a:gd name="T4" fmla="*/ 801 w 2736"/>
                      <a:gd name="T5" fmla="*/ 10 h 504"/>
                      <a:gd name="T6" fmla="*/ 1234 w 2736"/>
                      <a:gd name="T7" fmla="*/ 10 h 504"/>
                      <a:gd name="T8" fmla="*/ 1227 w 2736"/>
                      <a:gd name="T9" fmla="*/ 44 h 504"/>
                      <a:gd name="T10" fmla="*/ 796 w 2736"/>
                      <a:gd name="T11" fmla="*/ 44 h 504"/>
                      <a:gd name="T12" fmla="*/ 295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2 w 1769"/>
                      <a:gd name="T1" fmla="*/ 3 h 791"/>
                      <a:gd name="T2" fmla="*/ 181 w 1769"/>
                      <a:gd name="T3" fmla="*/ 24 h 791"/>
                      <a:gd name="T4" fmla="*/ 433 w 1769"/>
                      <a:gd name="T5" fmla="*/ 85 h 791"/>
                      <a:gd name="T6" fmla="*/ 603 w 1769"/>
                      <a:gd name="T7" fmla="*/ 183 h 791"/>
                      <a:gd name="T8" fmla="*/ 657 w 1769"/>
                      <a:gd name="T9" fmla="*/ 258 h 791"/>
                      <a:gd name="T10" fmla="*/ 632 w 1769"/>
                      <a:gd name="T11" fmla="*/ 333 h 791"/>
                      <a:gd name="T12" fmla="*/ 595 w 1769"/>
                      <a:gd name="T13" fmla="*/ 268 h 791"/>
                      <a:gd name="T14" fmla="*/ 520 w 1769"/>
                      <a:gd name="T15" fmla="*/ 192 h 791"/>
                      <a:gd name="T16" fmla="*/ 415 w 1769"/>
                      <a:gd name="T17" fmla="*/ 125 h 791"/>
                      <a:gd name="T18" fmla="*/ 217 w 1769"/>
                      <a:gd name="T19" fmla="*/ 64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216 h 504"/>
                      <a:gd name="T2" fmla="*/ 390 w 2736"/>
                      <a:gd name="T3" fmla="*/ 72 h 504"/>
                      <a:gd name="T4" fmla="*/ 802 w 2736"/>
                      <a:gd name="T5" fmla="*/ 10 h 504"/>
                      <a:gd name="T6" fmla="*/ 1235 w 2736"/>
                      <a:gd name="T7" fmla="*/ 10 h 504"/>
                      <a:gd name="T8" fmla="*/ 1228 w 2736"/>
                      <a:gd name="T9" fmla="*/ 44 h 504"/>
                      <a:gd name="T10" fmla="*/ 796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2 w 1769"/>
                      <a:gd name="T1" fmla="*/ 3 h 791"/>
                      <a:gd name="T2" fmla="*/ 181 w 1769"/>
                      <a:gd name="T3" fmla="*/ 24 h 791"/>
                      <a:gd name="T4" fmla="*/ 433 w 1769"/>
                      <a:gd name="T5" fmla="*/ 86 h 791"/>
                      <a:gd name="T6" fmla="*/ 603 w 1769"/>
                      <a:gd name="T7" fmla="*/ 185 h 791"/>
                      <a:gd name="T8" fmla="*/ 657 w 1769"/>
                      <a:gd name="T9" fmla="*/ 261 h 791"/>
                      <a:gd name="T10" fmla="*/ 632 w 1769"/>
                      <a:gd name="T11" fmla="*/ 337 h 791"/>
                      <a:gd name="T12" fmla="*/ 595 w 1769"/>
                      <a:gd name="T13" fmla="*/ 271 h 791"/>
                      <a:gd name="T14" fmla="*/ 520 w 1769"/>
                      <a:gd name="T15" fmla="*/ 195 h 791"/>
                      <a:gd name="T16" fmla="*/ 415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84 h 504"/>
                      <a:gd name="T2" fmla="*/ 153 w 2736"/>
                      <a:gd name="T3" fmla="*/ 28 h 504"/>
                      <a:gd name="T4" fmla="*/ 314 w 2736"/>
                      <a:gd name="T5" fmla="*/ 4 h 504"/>
                      <a:gd name="T6" fmla="*/ 484 w 2736"/>
                      <a:gd name="T7" fmla="*/ 4 h 504"/>
                      <a:gd name="T8" fmla="*/ 481 w 2736"/>
                      <a:gd name="T9" fmla="*/ 17 h 504"/>
                      <a:gd name="T10" fmla="*/ 312 w 2736"/>
                      <a:gd name="T11" fmla="*/ 17 h 504"/>
                      <a:gd name="T12" fmla="*/ 116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1 w 1769"/>
                      <a:gd name="T1" fmla="*/ 1 h 791"/>
                      <a:gd name="T2" fmla="*/ 71 w 1769"/>
                      <a:gd name="T3" fmla="*/ 9 h 791"/>
                      <a:gd name="T4" fmla="*/ 170 w 1769"/>
                      <a:gd name="T5" fmla="*/ 33 h 791"/>
                      <a:gd name="T6" fmla="*/ 237 w 1769"/>
                      <a:gd name="T7" fmla="*/ 72 h 791"/>
                      <a:gd name="T8" fmla="*/ 258 w 1769"/>
                      <a:gd name="T9" fmla="*/ 102 h 791"/>
                      <a:gd name="T10" fmla="*/ 248 w 1769"/>
                      <a:gd name="T11" fmla="*/ 131 h 791"/>
                      <a:gd name="T12" fmla="*/ 234 w 1769"/>
                      <a:gd name="T13" fmla="*/ 105 h 791"/>
                      <a:gd name="T14" fmla="*/ 204 w 1769"/>
                      <a:gd name="T15" fmla="*/ 76 h 791"/>
                      <a:gd name="T16" fmla="*/ 163 w 1769"/>
                      <a:gd name="T17" fmla="*/ 49 h 791"/>
                      <a:gd name="T18" fmla="*/ 85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84 h 504"/>
                      <a:gd name="T2" fmla="*/ 155 w 2736"/>
                      <a:gd name="T3" fmla="*/ 28 h 504"/>
                      <a:gd name="T4" fmla="*/ 318 w 2736"/>
                      <a:gd name="T5" fmla="*/ 4 h 504"/>
                      <a:gd name="T6" fmla="*/ 490 w 2736"/>
                      <a:gd name="T7" fmla="*/ 4 h 504"/>
                      <a:gd name="T8" fmla="*/ 487 w 2736"/>
                      <a:gd name="T9" fmla="*/ 17 h 504"/>
                      <a:gd name="T10" fmla="*/ 316 w 2736"/>
                      <a:gd name="T11" fmla="*/ 17 h 504"/>
                      <a:gd name="T12" fmla="*/ 117 w 2736"/>
                      <a:gd name="T13" fmla="*/ 49 h 504"/>
                      <a:gd name="T14" fmla="*/ 0 w 2736"/>
                      <a:gd name="T15" fmla="*/ 8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1 w 1769"/>
                      <a:gd name="T1" fmla="*/ 1 h 791"/>
                      <a:gd name="T2" fmla="*/ 72 w 1769"/>
                      <a:gd name="T3" fmla="*/ 9 h 791"/>
                      <a:gd name="T4" fmla="*/ 172 w 1769"/>
                      <a:gd name="T5" fmla="*/ 33 h 791"/>
                      <a:gd name="T6" fmla="*/ 240 w 1769"/>
                      <a:gd name="T7" fmla="*/ 72 h 791"/>
                      <a:gd name="T8" fmla="*/ 261 w 1769"/>
                      <a:gd name="T9" fmla="*/ 102 h 791"/>
                      <a:gd name="T10" fmla="*/ 251 w 1769"/>
                      <a:gd name="T11" fmla="*/ 131 h 791"/>
                      <a:gd name="T12" fmla="*/ 236 w 1769"/>
                      <a:gd name="T13" fmla="*/ 105 h 791"/>
                      <a:gd name="T14" fmla="*/ 207 w 1769"/>
                      <a:gd name="T15" fmla="*/ 76 h 791"/>
                      <a:gd name="T16" fmla="*/ 165 w 1769"/>
                      <a:gd name="T17" fmla="*/ 49 h 791"/>
                      <a:gd name="T18" fmla="*/ 86 w 1769"/>
                      <a:gd name="T19" fmla="*/ 25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217 h 504"/>
                      <a:gd name="T2" fmla="*/ 348 w 2736"/>
                      <a:gd name="T3" fmla="*/ 72 h 504"/>
                      <a:gd name="T4" fmla="*/ 715 w 2736"/>
                      <a:gd name="T5" fmla="*/ 10 h 504"/>
                      <a:gd name="T6" fmla="*/ 1101 w 2736"/>
                      <a:gd name="T7" fmla="*/ 10 h 504"/>
                      <a:gd name="T8" fmla="*/ 1095 w 2736"/>
                      <a:gd name="T9" fmla="*/ 44 h 504"/>
                      <a:gd name="T10" fmla="*/ 710 w 2736"/>
                      <a:gd name="T11" fmla="*/ 44 h 504"/>
                      <a:gd name="T12" fmla="*/ 263 w 2736"/>
                      <a:gd name="T13" fmla="*/ 126 h 504"/>
                      <a:gd name="T14" fmla="*/ 0 w 2736"/>
                      <a:gd name="T15" fmla="*/ 21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2 w 1769"/>
                      <a:gd name="T1" fmla="*/ 3 h 791"/>
                      <a:gd name="T2" fmla="*/ 162 w 1769"/>
                      <a:gd name="T3" fmla="*/ 24 h 791"/>
                      <a:gd name="T4" fmla="*/ 387 w 1769"/>
                      <a:gd name="T5" fmla="*/ 85 h 791"/>
                      <a:gd name="T6" fmla="*/ 538 w 1769"/>
                      <a:gd name="T7" fmla="*/ 184 h 791"/>
                      <a:gd name="T8" fmla="*/ 587 w 1769"/>
                      <a:gd name="T9" fmla="*/ 259 h 791"/>
                      <a:gd name="T10" fmla="*/ 564 w 1769"/>
                      <a:gd name="T11" fmla="*/ 335 h 791"/>
                      <a:gd name="T12" fmla="*/ 531 w 1769"/>
                      <a:gd name="T13" fmla="*/ 269 h 791"/>
                      <a:gd name="T14" fmla="*/ 464 w 1769"/>
                      <a:gd name="T15" fmla="*/ 193 h 791"/>
                      <a:gd name="T16" fmla="*/ 371 w 1769"/>
                      <a:gd name="T17" fmla="*/ 126 h 791"/>
                      <a:gd name="T18" fmla="*/ 194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214 h 504"/>
                      <a:gd name="T2" fmla="*/ 334 w 2736"/>
                      <a:gd name="T3" fmla="*/ 71 h 504"/>
                      <a:gd name="T4" fmla="*/ 687 w 2736"/>
                      <a:gd name="T5" fmla="*/ 10 h 504"/>
                      <a:gd name="T6" fmla="*/ 1059 w 2736"/>
                      <a:gd name="T7" fmla="*/ 10 h 504"/>
                      <a:gd name="T8" fmla="*/ 1053 w 2736"/>
                      <a:gd name="T9" fmla="*/ 44 h 504"/>
                      <a:gd name="T10" fmla="*/ 683 w 2736"/>
                      <a:gd name="T11" fmla="*/ 44 h 504"/>
                      <a:gd name="T12" fmla="*/ 253 w 2736"/>
                      <a:gd name="T13" fmla="*/ 124 h 504"/>
                      <a:gd name="T14" fmla="*/ 0 w 2736"/>
                      <a:gd name="T15" fmla="*/ 2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2 w 1769"/>
                      <a:gd name="T1" fmla="*/ 3 h 791"/>
                      <a:gd name="T2" fmla="*/ 156 w 1769"/>
                      <a:gd name="T3" fmla="*/ 24 h 791"/>
                      <a:gd name="T4" fmla="*/ 373 w 1769"/>
                      <a:gd name="T5" fmla="*/ 85 h 791"/>
                      <a:gd name="T6" fmla="*/ 519 w 1769"/>
                      <a:gd name="T7" fmla="*/ 185 h 791"/>
                      <a:gd name="T8" fmla="*/ 566 w 1769"/>
                      <a:gd name="T9" fmla="*/ 260 h 791"/>
                      <a:gd name="T10" fmla="*/ 544 w 1769"/>
                      <a:gd name="T11" fmla="*/ 336 h 791"/>
                      <a:gd name="T12" fmla="*/ 512 w 1769"/>
                      <a:gd name="T13" fmla="*/ 270 h 791"/>
                      <a:gd name="T14" fmla="*/ 448 w 1769"/>
                      <a:gd name="T15" fmla="*/ 194 h 791"/>
                      <a:gd name="T16" fmla="*/ 357 w 1769"/>
                      <a:gd name="T17" fmla="*/ 126 h 791"/>
                      <a:gd name="T18" fmla="*/ 18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216 h 504"/>
                      <a:gd name="T2" fmla="*/ 389 w 2736"/>
                      <a:gd name="T3" fmla="*/ 72 h 504"/>
                      <a:gd name="T4" fmla="*/ 800 w 2736"/>
                      <a:gd name="T5" fmla="*/ 10 h 504"/>
                      <a:gd name="T6" fmla="*/ 1232 w 2736"/>
                      <a:gd name="T7" fmla="*/ 10 h 504"/>
                      <a:gd name="T8" fmla="*/ 1225 w 2736"/>
                      <a:gd name="T9" fmla="*/ 44 h 504"/>
                      <a:gd name="T10" fmla="*/ 794 w 2736"/>
                      <a:gd name="T11" fmla="*/ 44 h 504"/>
                      <a:gd name="T12" fmla="*/ 294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2 w 1769"/>
                      <a:gd name="T1" fmla="*/ 3 h 791"/>
                      <a:gd name="T2" fmla="*/ 181 w 1769"/>
                      <a:gd name="T3" fmla="*/ 24 h 791"/>
                      <a:gd name="T4" fmla="*/ 433 w 1769"/>
                      <a:gd name="T5" fmla="*/ 85 h 791"/>
                      <a:gd name="T6" fmla="*/ 603 w 1769"/>
                      <a:gd name="T7" fmla="*/ 184 h 791"/>
                      <a:gd name="T8" fmla="*/ 657 w 1769"/>
                      <a:gd name="T9" fmla="*/ 259 h 791"/>
                      <a:gd name="T10" fmla="*/ 632 w 1769"/>
                      <a:gd name="T11" fmla="*/ 335 h 791"/>
                      <a:gd name="T12" fmla="*/ 595 w 1769"/>
                      <a:gd name="T13" fmla="*/ 269 h 791"/>
                      <a:gd name="T14" fmla="*/ 520 w 1769"/>
                      <a:gd name="T15" fmla="*/ 193 h 791"/>
                      <a:gd name="T16" fmla="*/ 415 w 1769"/>
                      <a:gd name="T17" fmla="*/ 126 h 791"/>
                      <a:gd name="T18" fmla="*/ 217 w 1769"/>
                      <a:gd name="T19" fmla="*/ 65 h 791"/>
                      <a:gd name="T20" fmla="*/ 0 w 1769"/>
                      <a:gd name="T21" fmla="*/ 32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216 h 504"/>
                      <a:gd name="T2" fmla="*/ 389 w 2736"/>
                      <a:gd name="T3" fmla="*/ 72 h 504"/>
                      <a:gd name="T4" fmla="*/ 800 w 2736"/>
                      <a:gd name="T5" fmla="*/ 10 h 504"/>
                      <a:gd name="T6" fmla="*/ 1233 w 2736"/>
                      <a:gd name="T7" fmla="*/ 10 h 504"/>
                      <a:gd name="T8" fmla="*/ 1226 w 2736"/>
                      <a:gd name="T9" fmla="*/ 44 h 504"/>
                      <a:gd name="T10" fmla="*/ 795 w 2736"/>
                      <a:gd name="T11" fmla="*/ 44 h 504"/>
                      <a:gd name="T12" fmla="*/ 295 w 2736"/>
                      <a:gd name="T13" fmla="*/ 125 h 504"/>
                      <a:gd name="T14" fmla="*/ 0 w 2736"/>
                      <a:gd name="T15" fmla="*/ 21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2 w 1769"/>
                      <a:gd name="T1" fmla="*/ 3 h 791"/>
                      <a:gd name="T2" fmla="*/ 181 w 1769"/>
                      <a:gd name="T3" fmla="*/ 24 h 791"/>
                      <a:gd name="T4" fmla="*/ 432 w 1769"/>
                      <a:gd name="T5" fmla="*/ 86 h 791"/>
                      <a:gd name="T6" fmla="*/ 602 w 1769"/>
                      <a:gd name="T7" fmla="*/ 185 h 791"/>
                      <a:gd name="T8" fmla="*/ 656 w 1769"/>
                      <a:gd name="T9" fmla="*/ 261 h 791"/>
                      <a:gd name="T10" fmla="*/ 631 w 1769"/>
                      <a:gd name="T11" fmla="*/ 337 h 791"/>
                      <a:gd name="T12" fmla="*/ 594 w 1769"/>
                      <a:gd name="T13" fmla="*/ 271 h 791"/>
                      <a:gd name="T14" fmla="*/ 519 w 1769"/>
                      <a:gd name="T15" fmla="*/ 195 h 791"/>
                      <a:gd name="T16" fmla="*/ 414 w 1769"/>
                      <a:gd name="T17" fmla="*/ 127 h 791"/>
                      <a:gd name="T18" fmla="*/ 217 w 1769"/>
                      <a:gd name="T19" fmla="*/ 65 h 791"/>
                      <a:gd name="T20" fmla="*/ 0 w 1769"/>
                      <a:gd name="T21" fmla="*/ 33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7 h 504"/>
                    <a:gd name="T2" fmla="*/ 127 w 2736"/>
                    <a:gd name="T3" fmla="*/ 19 h 504"/>
                    <a:gd name="T4" fmla="*/ 262 w 2736"/>
                    <a:gd name="T5" fmla="*/ 3 h 504"/>
                    <a:gd name="T6" fmla="*/ 403 w 2736"/>
                    <a:gd name="T7" fmla="*/ 3 h 504"/>
                    <a:gd name="T8" fmla="*/ 401 w 2736"/>
                    <a:gd name="T9" fmla="*/ 12 h 504"/>
                    <a:gd name="T10" fmla="*/ 260 w 2736"/>
                    <a:gd name="T11" fmla="*/ 12 h 504"/>
                    <a:gd name="T12" fmla="*/ 96 w 2736"/>
                    <a:gd name="T13" fmla="*/ 33 h 504"/>
                    <a:gd name="T14" fmla="*/ 0 w 2736"/>
                    <a:gd name="T15" fmla="*/ 5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1 w 1769"/>
                    <a:gd name="T1" fmla="*/ 1 h 791"/>
                    <a:gd name="T2" fmla="*/ 59 w 1769"/>
                    <a:gd name="T3" fmla="*/ 6 h 791"/>
                    <a:gd name="T4" fmla="*/ 141 w 1769"/>
                    <a:gd name="T5" fmla="*/ 23 h 791"/>
                    <a:gd name="T6" fmla="*/ 197 w 1769"/>
                    <a:gd name="T7" fmla="*/ 50 h 791"/>
                    <a:gd name="T8" fmla="*/ 214 w 1769"/>
                    <a:gd name="T9" fmla="*/ 70 h 791"/>
                    <a:gd name="T10" fmla="*/ 206 w 1769"/>
                    <a:gd name="T11" fmla="*/ 91 h 791"/>
                    <a:gd name="T12" fmla="*/ 194 w 1769"/>
                    <a:gd name="T13" fmla="*/ 73 h 791"/>
                    <a:gd name="T14" fmla="*/ 170 w 1769"/>
                    <a:gd name="T15" fmla="*/ 52 h 791"/>
                    <a:gd name="T16" fmla="*/ 135 w 1769"/>
                    <a:gd name="T17" fmla="*/ 34 h 791"/>
                    <a:gd name="T18" fmla="*/ 71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186 h 504"/>
                      <a:gd name="T2" fmla="*/ 335 w 2736"/>
                      <a:gd name="T3" fmla="*/ 62 h 504"/>
                      <a:gd name="T4" fmla="*/ 689 w 2736"/>
                      <a:gd name="T5" fmla="*/ 9 h 504"/>
                      <a:gd name="T6" fmla="*/ 1061 w 2736"/>
                      <a:gd name="T7" fmla="*/ 9 h 504"/>
                      <a:gd name="T8" fmla="*/ 1055 w 2736"/>
                      <a:gd name="T9" fmla="*/ 38 h 504"/>
                      <a:gd name="T10" fmla="*/ 684 w 2736"/>
                      <a:gd name="T11" fmla="*/ 38 h 504"/>
                      <a:gd name="T12" fmla="*/ 254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2 w 1769"/>
                      <a:gd name="T1" fmla="*/ 3 h 791"/>
                      <a:gd name="T2" fmla="*/ 156 w 1769"/>
                      <a:gd name="T3" fmla="*/ 20 h 791"/>
                      <a:gd name="T4" fmla="*/ 372 w 1769"/>
                      <a:gd name="T5" fmla="*/ 73 h 791"/>
                      <a:gd name="T6" fmla="*/ 518 w 1769"/>
                      <a:gd name="T7" fmla="*/ 157 h 791"/>
                      <a:gd name="T8" fmla="*/ 565 w 1769"/>
                      <a:gd name="T9" fmla="*/ 222 h 791"/>
                      <a:gd name="T10" fmla="*/ 543 w 1769"/>
                      <a:gd name="T11" fmla="*/ 287 h 791"/>
                      <a:gd name="T12" fmla="*/ 511 w 1769"/>
                      <a:gd name="T13" fmla="*/ 230 h 791"/>
                      <a:gd name="T14" fmla="*/ 447 w 1769"/>
                      <a:gd name="T15" fmla="*/ 165 h 791"/>
                      <a:gd name="T16" fmla="*/ 357 w 1769"/>
                      <a:gd name="T17" fmla="*/ 108 h 791"/>
                      <a:gd name="T18" fmla="*/ 187 w 1769"/>
                      <a:gd name="T19" fmla="*/ 55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270 h 504"/>
                      <a:gd name="T2" fmla="*/ 364 w 2736"/>
                      <a:gd name="T3" fmla="*/ 90 h 504"/>
                      <a:gd name="T4" fmla="*/ 749 w 2736"/>
                      <a:gd name="T5" fmla="*/ 13 h 504"/>
                      <a:gd name="T6" fmla="*/ 1154 w 2736"/>
                      <a:gd name="T7" fmla="*/ 13 h 504"/>
                      <a:gd name="T8" fmla="*/ 1147 w 2736"/>
                      <a:gd name="T9" fmla="*/ 55 h 504"/>
                      <a:gd name="T10" fmla="*/ 744 w 2736"/>
                      <a:gd name="T11" fmla="*/ 55 h 504"/>
                      <a:gd name="T12" fmla="*/ 276 w 2736"/>
                      <a:gd name="T13" fmla="*/ 156 h 504"/>
                      <a:gd name="T14" fmla="*/ 0 w 2736"/>
                      <a:gd name="T15" fmla="*/ 27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2 w 1769"/>
                      <a:gd name="T1" fmla="*/ 4 h 791"/>
                      <a:gd name="T2" fmla="*/ 170 w 1769"/>
                      <a:gd name="T3" fmla="*/ 30 h 791"/>
                      <a:gd name="T4" fmla="*/ 405 w 1769"/>
                      <a:gd name="T5" fmla="*/ 107 h 791"/>
                      <a:gd name="T6" fmla="*/ 564 w 1769"/>
                      <a:gd name="T7" fmla="*/ 230 h 791"/>
                      <a:gd name="T8" fmla="*/ 614 w 1769"/>
                      <a:gd name="T9" fmla="*/ 325 h 791"/>
                      <a:gd name="T10" fmla="*/ 591 w 1769"/>
                      <a:gd name="T11" fmla="*/ 420 h 791"/>
                      <a:gd name="T12" fmla="*/ 556 w 1769"/>
                      <a:gd name="T13" fmla="*/ 337 h 791"/>
                      <a:gd name="T14" fmla="*/ 486 w 1769"/>
                      <a:gd name="T15" fmla="*/ 242 h 791"/>
                      <a:gd name="T16" fmla="*/ 388 w 1769"/>
                      <a:gd name="T17" fmla="*/ 158 h 791"/>
                      <a:gd name="T18" fmla="*/ 203 w 1769"/>
                      <a:gd name="T19" fmla="*/ 81 h 791"/>
                      <a:gd name="T20" fmla="*/ 0 w 1769"/>
                      <a:gd name="T21" fmla="*/ 41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87 h 504"/>
                      <a:gd name="T2" fmla="*/ 301 w 2736"/>
                      <a:gd name="T3" fmla="*/ 29 h 504"/>
                      <a:gd name="T4" fmla="*/ 619 w 2736"/>
                      <a:gd name="T5" fmla="*/ 4 h 504"/>
                      <a:gd name="T6" fmla="*/ 954 w 2736"/>
                      <a:gd name="T7" fmla="*/ 4 h 504"/>
                      <a:gd name="T8" fmla="*/ 948 w 2736"/>
                      <a:gd name="T9" fmla="*/ 18 h 504"/>
                      <a:gd name="T10" fmla="*/ 615 w 2736"/>
                      <a:gd name="T11" fmla="*/ 18 h 504"/>
                      <a:gd name="T12" fmla="*/ 228 w 2736"/>
                      <a:gd name="T13" fmla="*/ 50 h 504"/>
                      <a:gd name="T14" fmla="*/ 0 w 2736"/>
                      <a:gd name="T15" fmla="*/ 8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1 w 1769"/>
                      <a:gd name="T1" fmla="*/ 1 h 791"/>
                      <a:gd name="T2" fmla="*/ 140 w 1769"/>
                      <a:gd name="T3" fmla="*/ 9 h 791"/>
                      <a:gd name="T4" fmla="*/ 334 w 1769"/>
                      <a:gd name="T5" fmla="*/ 34 h 791"/>
                      <a:gd name="T6" fmla="*/ 465 w 1769"/>
                      <a:gd name="T7" fmla="*/ 73 h 791"/>
                      <a:gd name="T8" fmla="*/ 507 w 1769"/>
                      <a:gd name="T9" fmla="*/ 102 h 791"/>
                      <a:gd name="T10" fmla="*/ 488 w 1769"/>
                      <a:gd name="T11" fmla="*/ 132 h 791"/>
                      <a:gd name="T12" fmla="*/ 459 w 1769"/>
                      <a:gd name="T13" fmla="*/ 106 h 791"/>
                      <a:gd name="T14" fmla="*/ 401 w 1769"/>
                      <a:gd name="T15" fmla="*/ 76 h 791"/>
                      <a:gd name="T16" fmla="*/ 320 w 1769"/>
                      <a:gd name="T17" fmla="*/ 50 h 791"/>
                      <a:gd name="T18" fmla="*/ 168 w 1769"/>
                      <a:gd name="T19" fmla="*/ 26 h 791"/>
                      <a:gd name="T20" fmla="*/ 0 w 1769"/>
                      <a:gd name="T21" fmla="*/ 1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313 h 504"/>
                      <a:gd name="T2" fmla="*/ 544 w 2736"/>
                      <a:gd name="T3" fmla="*/ 104 h 504"/>
                      <a:gd name="T4" fmla="*/ 1119 w 2736"/>
                      <a:gd name="T5" fmla="*/ 15 h 504"/>
                      <a:gd name="T6" fmla="*/ 1724 w 2736"/>
                      <a:gd name="T7" fmla="*/ 15 h 504"/>
                      <a:gd name="T8" fmla="*/ 1714 w 2736"/>
                      <a:gd name="T9" fmla="*/ 64 h 504"/>
                      <a:gd name="T10" fmla="*/ 1112 w 2736"/>
                      <a:gd name="T11" fmla="*/ 64 h 504"/>
                      <a:gd name="T12" fmla="*/ 412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3 w 1769"/>
                      <a:gd name="T1" fmla="*/ 5 h 791"/>
                      <a:gd name="T2" fmla="*/ 254 w 1769"/>
                      <a:gd name="T3" fmla="*/ 35 h 791"/>
                      <a:gd name="T4" fmla="*/ 605 w 1769"/>
                      <a:gd name="T5" fmla="*/ 124 h 791"/>
                      <a:gd name="T6" fmla="*/ 842 w 1769"/>
                      <a:gd name="T7" fmla="*/ 267 h 791"/>
                      <a:gd name="T8" fmla="*/ 918 w 1769"/>
                      <a:gd name="T9" fmla="*/ 376 h 791"/>
                      <a:gd name="T10" fmla="*/ 883 w 1769"/>
                      <a:gd name="T11" fmla="*/ 487 h 791"/>
                      <a:gd name="T12" fmla="*/ 831 w 1769"/>
                      <a:gd name="T13" fmla="*/ 391 h 791"/>
                      <a:gd name="T14" fmla="*/ 726 w 1769"/>
                      <a:gd name="T15" fmla="*/ 281 h 791"/>
                      <a:gd name="T16" fmla="*/ 580 w 1769"/>
                      <a:gd name="T17" fmla="*/ 183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313 h 504"/>
                      <a:gd name="T2" fmla="*/ 503 w 2736"/>
                      <a:gd name="T3" fmla="*/ 104 h 504"/>
                      <a:gd name="T4" fmla="*/ 1035 w 2736"/>
                      <a:gd name="T5" fmla="*/ 15 h 504"/>
                      <a:gd name="T6" fmla="*/ 1594 w 2736"/>
                      <a:gd name="T7" fmla="*/ 15 h 504"/>
                      <a:gd name="T8" fmla="*/ 1585 w 2736"/>
                      <a:gd name="T9" fmla="*/ 64 h 504"/>
                      <a:gd name="T10" fmla="*/ 1028 w 2736"/>
                      <a:gd name="T11" fmla="*/ 64 h 504"/>
                      <a:gd name="T12" fmla="*/ 381 w 2736"/>
                      <a:gd name="T13" fmla="*/ 181 h 504"/>
                      <a:gd name="T14" fmla="*/ 0 w 2736"/>
                      <a:gd name="T15" fmla="*/ 31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2 w 1769"/>
                      <a:gd name="T1" fmla="*/ 5 h 791"/>
                      <a:gd name="T2" fmla="*/ 234 w 1769"/>
                      <a:gd name="T3" fmla="*/ 35 h 791"/>
                      <a:gd name="T4" fmla="*/ 559 w 1769"/>
                      <a:gd name="T5" fmla="*/ 124 h 791"/>
                      <a:gd name="T6" fmla="*/ 778 w 1769"/>
                      <a:gd name="T7" fmla="*/ 267 h 791"/>
                      <a:gd name="T8" fmla="*/ 848 w 1769"/>
                      <a:gd name="T9" fmla="*/ 376 h 791"/>
                      <a:gd name="T10" fmla="*/ 815 w 1769"/>
                      <a:gd name="T11" fmla="*/ 487 h 791"/>
                      <a:gd name="T12" fmla="*/ 767 w 1769"/>
                      <a:gd name="T13" fmla="*/ 391 h 791"/>
                      <a:gd name="T14" fmla="*/ 671 w 1769"/>
                      <a:gd name="T15" fmla="*/ 281 h 791"/>
                      <a:gd name="T16" fmla="*/ 535 w 1769"/>
                      <a:gd name="T17" fmla="*/ 183 h 791"/>
                      <a:gd name="T18" fmla="*/ 280 w 1769"/>
                      <a:gd name="T19" fmla="*/ 94 h 791"/>
                      <a:gd name="T20" fmla="*/ 0 w 1769"/>
                      <a:gd name="T21" fmla="*/ 47 h 791"/>
                      <a:gd name="T22" fmla="*/ 2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302 h 504"/>
                      <a:gd name="T2" fmla="*/ 541 w 2736"/>
                      <a:gd name="T3" fmla="*/ 101 h 504"/>
                      <a:gd name="T4" fmla="*/ 1111 w 2736"/>
                      <a:gd name="T5" fmla="*/ 14 h 504"/>
                      <a:gd name="T6" fmla="*/ 1712 w 2736"/>
                      <a:gd name="T7" fmla="*/ 14 h 504"/>
                      <a:gd name="T8" fmla="*/ 1702 w 2736"/>
                      <a:gd name="T9" fmla="*/ 62 h 504"/>
                      <a:gd name="T10" fmla="*/ 1104 w 2736"/>
                      <a:gd name="T11" fmla="*/ 62 h 504"/>
                      <a:gd name="T12" fmla="*/ 409 w 2736"/>
                      <a:gd name="T13" fmla="*/ 175 h 504"/>
                      <a:gd name="T14" fmla="*/ 0 w 2736"/>
                      <a:gd name="T15" fmla="*/ 30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3 w 1769"/>
                      <a:gd name="T1" fmla="*/ 5 h 791"/>
                      <a:gd name="T2" fmla="*/ 251 w 1769"/>
                      <a:gd name="T3" fmla="*/ 33 h 791"/>
                      <a:gd name="T4" fmla="*/ 600 w 1769"/>
                      <a:gd name="T5" fmla="*/ 119 h 791"/>
                      <a:gd name="T6" fmla="*/ 835 w 1769"/>
                      <a:gd name="T7" fmla="*/ 257 h 791"/>
                      <a:gd name="T8" fmla="*/ 910 w 1769"/>
                      <a:gd name="T9" fmla="*/ 363 h 791"/>
                      <a:gd name="T10" fmla="*/ 876 w 1769"/>
                      <a:gd name="T11" fmla="*/ 469 h 791"/>
                      <a:gd name="T12" fmla="*/ 824 w 1769"/>
                      <a:gd name="T13" fmla="*/ 376 h 791"/>
                      <a:gd name="T14" fmla="*/ 720 w 1769"/>
                      <a:gd name="T15" fmla="*/ 270 h 791"/>
                      <a:gd name="T16" fmla="*/ 575 w 1769"/>
                      <a:gd name="T17" fmla="*/ 176 h 791"/>
                      <a:gd name="T18" fmla="*/ 301 w 1769"/>
                      <a:gd name="T19" fmla="*/ 91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312 h 504"/>
                      <a:gd name="T2" fmla="*/ 544 w 2736"/>
                      <a:gd name="T3" fmla="*/ 104 h 504"/>
                      <a:gd name="T4" fmla="*/ 1118 w 2736"/>
                      <a:gd name="T5" fmla="*/ 15 h 504"/>
                      <a:gd name="T6" fmla="*/ 1723 w 2736"/>
                      <a:gd name="T7" fmla="*/ 15 h 504"/>
                      <a:gd name="T8" fmla="*/ 1713 w 2736"/>
                      <a:gd name="T9" fmla="*/ 64 h 504"/>
                      <a:gd name="T10" fmla="*/ 1111 w 2736"/>
                      <a:gd name="T11" fmla="*/ 64 h 504"/>
                      <a:gd name="T12" fmla="*/ 412 w 2736"/>
                      <a:gd name="T13" fmla="*/ 181 h 504"/>
                      <a:gd name="T14" fmla="*/ 0 w 2736"/>
                      <a:gd name="T15" fmla="*/ 3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3 w 1769"/>
                      <a:gd name="T1" fmla="*/ 5 h 791"/>
                      <a:gd name="T2" fmla="*/ 254 w 1769"/>
                      <a:gd name="T3" fmla="*/ 35 h 791"/>
                      <a:gd name="T4" fmla="*/ 605 w 1769"/>
                      <a:gd name="T5" fmla="*/ 124 h 791"/>
                      <a:gd name="T6" fmla="*/ 842 w 1769"/>
                      <a:gd name="T7" fmla="*/ 268 h 791"/>
                      <a:gd name="T8" fmla="*/ 918 w 1769"/>
                      <a:gd name="T9" fmla="*/ 378 h 791"/>
                      <a:gd name="T10" fmla="*/ 883 w 1769"/>
                      <a:gd name="T11" fmla="*/ 489 h 791"/>
                      <a:gd name="T12" fmla="*/ 831 w 1769"/>
                      <a:gd name="T13" fmla="*/ 392 h 791"/>
                      <a:gd name="T14" fmla="*/ 726 w 1769"/>
                      <a:gd name="T15" fmla="*/ 282 h 791"/>
                      <a:gd name="T16" fmla="*/ 580 w 1769"/>
                      <a:gd name="T17" fmla="*/ 184 h 791"/>
                      <a:gd name="T18" fmla="*/ 304 w 1769"/>
                      <a:gd name="T19" fmla="*/ 94 h 791"/>
                      <a:gd name="T20" fmla="*/ 0 w 1769"/>
                      <a:gd name="T21" fmla="*/ 47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299 h 504"/>
                      <a:gd name="T2" fmla="*/ 521 w 2736"/>
                      <a:gd name="T3" fmla="*/ 100 h 504"/>
                      <a:gd name="T4" fmla="*/ 1070 w 2736"/>
                      <a:gd name="T5" fmla="*/ 14 h 504"/>
                      <a:gd name="T6" fmla="*/ 1649 w 2736"/>
                      <a:gd name="T7" fmla="*/ 14 h 504"/>
                      <a:gd name="T8" fmla="*/ 1639 w 2736"/>
                      <a:gd name="T9" fmla="*/ 61 h 504"/>
                      <a:gd name="T10" fmla="*/ 1063 w 2736"/>
                      <a:gd name="T11" fmla="*/ 61 h 504"/>
                      <a:gd name="T12" fmla="*/ 394 w 2736"/>
                      <a:gd name="T13" fmla="*/ 173 h 504"/>
                      <a:gd name="T14" fmla="*/ 0 w 2736"/>
                      <a:gd name="T15" fmla="*/ 29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3 w 1769"/>
                      <a:gd name="T1" fmla="*/ 5 h 791"/>
                      <a:gd name="T2" fmla="*/ 243 w 1769"/>
                      <a:gd name="T3" fmla="*/ 33 h 791"/>
                      <a:gd name="T4" fmla="*/ 579 w 1769"/>
                      <a:gd name="T5" fmla="*/ 119 h 791"/>
                      <a:gd name="T6" fmla="*/ 806 w 1769"/>
                      <a:gd name="T7" fmla="*/ 256 h 791"/>
                      <a:gd name="T8" fmla="*/ 878 w 1769"/>
                      <a:gd name="T9" fmla="*/ 361 h 791"/>
                      <a:gd name="T10" fmla="*/ 845 w 1769"/>
                      <a:gd name="T11" fmla="*/ 467 h 791"/>
                      <a:gd name="T12" fmla="*/ 795 w 1769"/>
                      <a:gd name="T13" fmla="*/ 375 h 791"/>
                      <a:gd name="T14" fmla="*/ 695 w 1769"/>
                      <a:gd name="T15" fmla="*/ 269 h 791"/>
                      <a:gd name="T16" fmla="*/ 555 w 1769"/>
                      <a:gd name="T17" fmla="*/ 176 h 791"/>
                      <a:gd name="T18" fmla="*/ 291 w 1769"/>
                      <a:gd name="T19" fmla="*/ 90 h 791"/>
                      <a:gd name="T20" fmla="*/ 0 w 1769"/>
                      <a:gd name="T21" fmla="*/ 45 h 791"/>
                      <a:gd name="T22" fmla="*/ 3 w 1769"/>
                      <a:gd name="T23" fmla="*/ 5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244 h 504"/>
                      <a:gd name="T2" fmla="*/ 505 w 2736"/>
                      <a:gd name="T3" fmla="*/ 81 h 504"/>
                      <a:gd name="T4" fmla="*/ 1039 w 2736"/>
                      <a:gd name="T5" fmla="*/ 12 h 504"/>
                      <a:gd name="T6" fmla="*/ 1600 w 2736"/>
                      <a:gd name="T7" fmla="*/ 12 h 504"/>
                      <a:gd name="T8" fmla="*/ 1591 w 2736"/>
                      <a:gd name="T9" fmla="*/ 50 h 504"/>
                      <a:gd name="T10" fmla="*/ 1032 w 2736"/>
                      <a:gd name="T11" fmla="*/ 50 h 504"/>
                      <a:gd name="T12" fmla="*/ 382 w 2736"/>
                      <a:gd name="T13" fmla="*/ 141 h 504"/>
                      <a:gd name="T14" fmla="*/ 0 w 2736"/>
                      <a:gd name="T15" fmla="*/ 2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2 w 1769"/>
                      <a:gd name="T1" fmla="*/ 4 h 791"/>
                      <a:gd name="T2" fmla="*/ 236 w 1769"/>
                      <a:gd name="T3" fmla="*/ 27 h 791"/>
                      <a:gd name="T4" fmla="*/ 562 w 1769"/>
                      <a:gd name="T5" fmla="*/ 98 h 791"/>
                      <a:gd name="T6" fmla="*/ 783 w 1769"/>
                      <a:gd name="T7" fmla="*/ 211 h 791"/>
                      <a:gd name="T8" fmla="*/ 854 w 1769"/>
                      <a:gd name="T9" fmla="*/ 297 h 791"/>
                      <a:gd name="T10" fmla="*/ 821 w 1769"/>
                      <a:gd name="T11" fmla="*/ 384 h 791"/>
                      <a:gd name="T12" fmla="*/ 772 w 1769"/>
                      <a:gd name="T13" fmla="*/ 308 h 791"/>
                      <a:gd name="T14" fmla="*/ 675 w 1769"/>
                      <a:gd name="T15" fmla="*/ 222 h 791"/>
                      <a:gd name="T16" fmla="*/ 539 w 1769"/>
                      <a:gd name="T17" fmla="*/ 144 h 791"/>
                      <a:gd name="T18" fmla="*/ 282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247 h 504"/>
                      <a:gd name="T2" fmla="*/ 464 w 2736"/>
                      <a:gd name="T3" fmla="*/ 82 h 504"/>
                      <a:gd name="T4" fmla="*/ 954 w 2736"/>
                      <a:gd name="T5" fmla="*/ 12 h 504"/>
                      <a:gd name="T6" fmla="*/ 1469 w 2736"/>
                      <a:gd name="T7" fmla="*/ 12 h 504"/>
                      <a:gd name="T8" fmla="*/ 1460 w 2736"/>
                      <a:gd name="T9" fmla="*/ 50 h 504"/>
                      <a:gd name="T10" fmla="*/ 947 w 2736"/>
                      <a:gd name="T11" fmla="*/ 50 h 504"/>
                      <a:gd name="T12" fmla="*/ 351 w 2736"/>
                      <a:gd name="T13" fmla="*/ 143 h 504"/>
                      <a:gd name="T14" fmla="*/ 0 w 2736"/>
                      <a:gd name="T15" fmla="*/ 2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2 w 1769"/>
                      <a:gd name="T1" fmla="*/ 4 h 791"/>
                      <a:gd name="T2" fmla="*/ 216 w 1769"/>
                      <a:gd name="T3" fmla="*/ 27 h 791"/>
                      <a:gd name="T4" fmla="*/ 516 w 1769"/>
                      <a:gd name="T5" fmla="*/ 98 h 791"/>
                      <a:gd name="T6" fmla="*/ 719 w 1769"/>
                      <a:gd name="T7" fmla="*/ 211 h 791"/>
                      <a:gd name="T8" fmla="*/ 783 w 1769"/>
                      <a:gd name="T9" fmla="*/ 297 h 791"/>
                      <a:gd name="T10" fmla="*/ 753 w 1769"/>
                      <a:gd name="T11" fmla="*/ 384 h 791"/>
                      <a:gd name="T12" fmla="*/ 709 w 1769"/>
                      <a:gd name="T13" fmla="*/ 308 h 791"/>
                      <a:gd name="T14" fmla="*/ 620 w 1769"/>
                      <a:gd name="T15" fmla="*/ 222 h 791"/>
                      <a:gd name="T16" fmla="*/ 495 w 1769"/>
                      <a:gd name="T17" fmla="*/ 144 h 791"/>
                      <a:gd name="T18" fmla="*/ 259 w 1769"/>
                      <a:gd name="T19" fmla="*/ 74 h 791"/>
                      <a:gd name="T20" fmla="*/ 0 w 1769"/>
                      <a:gd name="T21" fmla="*/ 37 h 791"/>
                      <a:gd name="T22" fmla="*/ 2 w 1769"/>
                      <a:gd name="T23" fmla="*/ 4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186 h 504"/>
                      <a:gd name="T2" fmla="*/ 453 w 2736"/>
                      <a:gd name="T3" fmla="*/ 62 h 504"/>
                      <a:gd name="T4" fmla="*/ 931 w 2736"/>
                      <a:gd name="T5" fmla="*/ 9 h 504"/>
                      <a:gd name="T6" fmla="*/ 1435 w 2736"/>
                      <a:gd name="T7" fmla="*/ 9 h 504"/>
                      <a:gd name="T8" fmla="*/ 1427 w 2736"/>
                      <a:gd name="T9" fmla="*/ 38 h 504"/>
                      <a:gd name="T10" fmla="*/ 925 w 2736"/>
                      <a:gd name="T11" fmla="*/ 38 h 504"/>
                      <a:gd name="T12" fmla="*/ 343 w 2736"/>
                      <a:gd name="T13" fmla="*/ 108 h 504"/>
                      <a:gd name="T14" fmla="*/ 0 w 2736"/>
                      <a:gd name="T15" fmla="*/ 18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2 w 1769"/>
                      <a:gd name="T1" fmla="*/ 3 h 791"/>
                      <a:gd name="T2" fmla="*/ 211 w 1769"/>
                      <a:gd name="T3" fmla="*/ 21 h 791"/>
                      <a:gd name="T4" fmla="*/ 504 w 1769"/>
                      <a:gd name="T5" fmla="*/ 74 h 791"/>
                      <a:gd name="T6" fmla="*/ 701 w 1769"/>
                      <a:gd name="T7" fmla="*/ 161 h 791"/>
                      <a:gd name="T8" fmla="*/ 764 w 1769"/>
                      <a:gd name="T9" fmla="*/ 226 h 791"/>
                      <a:gd name="T10" fmla="*/ 735 w 1769"/>
                      <a:gd name="T11" fmla="*/ 293 h 791"/>
                      <a:gd name="T12" fmla="*/ 692 w 1769"/>
                      <a:gd name="T13" fmla="*/ 235 h 791"/>
                      <a:gd name="T14" fmla="*/ 605 w 1769"/>
                      <a:gd name="T15" fmla="*/ 169 h 791"/>
                      <a:gd name="T16" fmla="*/ 483 w 1769"/>
                      <a:gd name="T17" fmla="*/ 110 h 791"/>
                      <a:gd name="T18" fmla="*/ 253 w 1769"/>
                      <a:gd name="T19" fmla="*/ 56 h 791"/>
                      <a:gd name="T20" fmla="*/ 0 w 1769"/>
                      <a:gd name="T21" fmla="*/ 28 h 791"/>
                      <a:gd name="T22" fmla="*/ 2 w 1769"/>
                      <a:gd name="T23" fmla="*/ 3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16 h 2368"/>
                  <a:gd name="T2" fmla="*/ 59 w 776"/>
                  <a:gd name="T3" fmla="*/ 4 h 2368"/>
                  <a:gd name="T4" fmla="*/ 24 w 776"/>
                  <a:gd name="T5" fmla="*/ 39 h 2368"/>
                  <a:gd name="T6" fmla="*/ 82 w 776"/>
                  <a:gd name="T7" fmla="*/ 39 h 2368"/>
                  <a:gd name="T8" fmla="*/ 47 w 776"/>
                  <a:gd name="T9" fmla="*/ 74 h 2368"/>
                  <a:gd name="T10" fmla="*/ 94 w 776"/>
                  <a:gd name="T11" fmla="*/ 86 h 2368"/>
                  <a:gd name="T12" fmla="*/ 71 w 776"/>
                  <a:gd name="T13" fmla="*/ 110 h 2368"/>
                  <a:gd name="T14" fmla="*/ 118 w 776"/>
                  <a:gd name="T15" fmla="*/ 121 h 2368"/>
                  <a:gd name="T16" fmla="*/ 94 w 776"/>
                  <a:gd name="T17" fmla="*/ 145 h 2368"/>
                  <a:gd name="T18" fmla="*/ 129 w 776"/>
                  <a:gd name="T19" fmla="*/ 157 h 2368"/>
                  <a:gd name="T20" fmla="*/ 118 w 776"/>
                  <a:gd name="T21" fmla="*/ 180 h 2368"/>
                  <a:gd name="T22" fmla="*/ 141 w 776"/>
                  <a:gd name="T23" fmla="*/ 204 h 2368"/>
                  <a:gd name="T24" fmla="*/ 141 w 776"/>
                  <a:gd name="T25" fmla="*/ 227 h 2368"/>
                  <a:gd name="T26" fmla="*/ 165 w 776"/>
                  <a:gd name="T27" fmla="*/ 263 h 2368"/>
                  <a:gd name="T28" fmla="*/ 153 w 776"/>
                  <a:gd name="T29" fmla="*/ 298 h 2368"/>
                  <a:gd name="T30" fmla="*/ 176 w 776"/>
                  <a:gd name="T31" fmla="*/ 321 h 2368"/>
                  <a:gd name="T32" fmla="*/ 165 w 776"/>
                  <a:gd name="T33" fmla="*/ 357 h 2368"/>
                  <a:gd name="T34" fmla="*/ 176 w 776"/>
                  <a:gd name="T35" fmla="*/ 392 h 2368"/>
                  <a:gd name="T36" fmla="*/ 165 w 776"/>
                  <a:gd name="T37" fmla="*/ 415 h 2368"/>
                  <a:gd name="T38" fmla="*/ 188 w 776"/>
                  <a:gd name="T39" fmla="*/ 451 h 2368"/>
                  <a:gd name="T40" fmla="*/ 176 w 776"/>
                  <a:gd name="T41" fmla="*/ 486 h 2368"/>
                  <a:gd name="T42" fmla="*/ 188 w 776"/>
                  <a:gd name="T43" fmla="*/ 533 h 2368"/>
                  <a:gd name="T44" fmla="*/ 176 w 776"/>
                  <a:gd name="T45" fmla="*/ 545 h 2368"/>
                  <a:gd name="T46" fmla="*/ 188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8 w 21600"/>
                  <a:gd name="T1" fmla="*/ 0 h 21602"/>
                  <a:gd name="T2" fmla="*/ 32 w 21600"/>
                  <a:gd name="T3" fmla="*/ 38 h 21602"/>
                  <a:gd name="T4" fmla="*/ 0 w 21600"/>
                  <a:gd name="T5" fmla="*/ 37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28 w 36729"/>
                  <a:gd name="T1" fmla="*/ 14 h 21600"/>
                  <a:gd name="T2" fmla="*/ 0 w 36729"/>
                  <a:gd name="T3" fmla="*/ 17 h 21600"/>
                  <a:gd name="T4" fmla="*/ 13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2 h 22305"/>
                  <a:gd name="T2" fmla="*/ 8 w 28940"/>
                  <a:gd name="T3" fmla="*/ 39 h 22305"/>
                  <a:gd name="T4" fmla="*/ 2 w 28940"/>
                  <a:gd name="T5" fmla="*/ 38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3 h 22305"/>
                  <a:gd name="T2" fmla="*/ 21 w 30473"/>
                  <a:gd name="T3" fmla="*/ 39 h 22305"/>
                  <a:gd name="T4" fmla="*/ 6 w 30473"/>
                  <a:gd name="T5" fmla="*/ 38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7 h 22305"/>
                  <a:gd name="T2" fmla="*/ 25 w 34455"/>
                  <a:gd name="T3" fmla="*/ 39 h 22305"/>
                  <a:gd name="T4" fmla="*/ 9 w 34455"/>
                  <a:gd name="T5" fmla="*/ 38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8 h 22305"/>
                  <a:gd name="T2" fmla="*/ 1 w 34812"/>
                  <a:gd name="T3" fmla="*/ 39 h 22305"/>
                  <a:gd name="T4" fmla="*/ 0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8 h 22305"/>
                  <a:gd name="T2" fmla="*/ 4 w 34812"/>
                  <a:gd name="T3" fmla="*/ 39 h 22305"/>
                  <a:gd name="T4" fmla="*/ 2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8 h 22305"/>
                  <a:gd name="T2" fmla="*/ 9 w 34812"/>
                  <a:gd name="T3" fmla="*/ 39 h 22305"/>
                  <a:gd name="T4" fmla="*/ 3 w 34812"/>
                  <a:gd name="T5" fmla="*/ 38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16 h 2368"/>
                  <a:gd name="T2" fmla="*/ 58 w 776"/>
                  <a:gd name="T3" fmla="*/ 4 h 2368"/>
                  <a:gd name="T4" fmla="*/ 23 w 776"/>
                  <a:gd name="T5" fmla="*/ 39 h 2368"/>
                  <a:gd name="T6" fmla="*/ 82 w 776"/>
                  <a:gd name="T7" fmla="*/ 39 h 2368"/>
                  <a:gd name="T8" fmla="*/ 47 w 776"/>
                  <a:gd name="T9" fmla="*/ 74 h 2368"/>
                  <a:gd name="T10" fmla="*/ 94 w 776"/>
                  <a:gd name="T11" fmla="*/ 86 h 2368"/>
                  <a:gd name="T12" fmla="*/ 70 w 776"/>
                  <a:gd name="T13" fmla="*/ 110 h 2368"/>
                  <a:gd name="T14" fmla="*/ 117 w 776"/>
                  <a:gd name="T15" fmla="*/ 121 h 2368"/>
                  <a:gd name="T16" fmla="*/ 94 w 776"/>
                  <a:gd name="T17" fmla="*/ 145 h 2368"/>
                  <a:gd name="T18" fmla="*/ 129 w 776"/>
                  <a:gd name="T19" fmla="*/ 157 h 2368"/>
                  <a:gd name="T20" fmla="*/ 117 w 776"/>
                  <a:gd name="T21" fmla="*/ 180 h 2368"/>
                  <a:gd name="T22" fmla="*/ 140 w 776"/>
                  <a:gd name="T23" fmla="*/ 204 h 2368"/>
                  <a:gd name="T24" fmla="*/ 140 w 776"/>
                  <a:gd name="T25" fmla="*/ 227 h 2368"/>
                  <a:gd name="T26" fmla="*/ 164 w 776"/>
                  <a:gd name="T27" fmla="*/ 263 h 2368"/>
                  <a:gd name="T28" fmla="*/ 152 w 776"/>
                  <a:gd name="T29" fmla="*/ 298 h 2368"/>
                  <a:gd name="T30" fmla="*/ 175 w 776"/>
                  <a:gd name="T31" fmla="*/ 321 h 2368"/>
                  <a:gd name="T32" fmla="*/ 164 w 776"/>
                  <a:gd name="T33" fmla="*/ 357 h 2368"/>
                  <a:gd name="T34" fmla="*/ 175 w 776"/>
                  <a:gd name="T35" fmla="*/ 392 h 2368"/>
                  <a:gd name="T36" fmla="*/ 164 w 776"/>
                  <a:gd name="T37" fmla="*/ 415 h 2368"/>
                  <a:gd name="T38" fmla="*/ 187 w 776"/>
                  <a:gd name="T39" fmla="*/ 451 h 2368"/>
                  <a:gd name="T40" fmla="*/ 175 w 776"/>
                  <a:gd name="T41" fmla="*/ 486 h 2368"/>
                  <a:gd name="T42" fmla="*/ 187 w 776"/>
                  <a:gd name="T43" fmla="*/ 533 h 2368"/>
                  <a:gd name="T44" fmla="*/ 175 w 776"/>
                  <a:gd name="T45" fmla="*/ 545 h 2368"/>
                  <a:gd name="T46" fmla="*/ 187 w 776"/>
                  <a:gd name="T47" fmla="*/ 58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8 h 2368"/>
                  <a:gd name="T16" fmla="*/ 85 w 776"/>
                  <a:gd name="T17" fmla="*/ 82 h 2368"/>
                  <a:gd name="T18" fmla="*/ 117 w 776"/>
                  <a:gd name="T19" fmla="*/ 88 h 2368"/>
                  <a:gd name="T20" fmla="*/ 106 w 776"/>
                  <a:gd name="T21" fmla="*/ 102 h 2368"/>
                  <a:gd name="T22" fmla="*/ 128 w 776"/>
                  <a:gd name="T23" fmla="*/ 115 h 2368"/>
                  <a:gd name="T24" fmla="*/ 128 w 776"/>
                  <a:gd name="T25" fmla="*/ 128 h 2368"/>
                  <a:gd name="T26" fmla="*/ 149 w 776"/>
                  <a:gd name="T27" fmla="*/ 148 h 2368"/>
                  <a:gd name="T28" fmla="*/ 138 w 776"/>
                  <a:gd name="T29" fmla="*/ 168 h 2368"/>
                  <a:gd name="T30" fmla="*/ 160 w 776"/>
                  <a:gd name="T31" fmla="*/ 181 h 2368"/>
                  <a:gd name="T32" fmla="*/ 149 w 776"/>
                  <a:gd name="T33" fmla="*/ 201 h 2368"/>
                  <a:gd name="T34" fmla="*/ 160 w 776"/>
                  <a:gd name="T35" fmla="*/ 221 h 2368"/>
                  <a:gd name="T36" fmla="*/ 149 w 776"/>
                  <a:gd name="T37" fmla="*/ 234 h 2368"/>
                  <a:gd name="T38" fmla="*/ 170 w 776"/>
                  <a:gd name="T39" fmla="*/ 254 h 2368"/>
                  <a:gd name="T40" fmla="*/ 160 w 776"/>
                  <a:gd name="T41" fmla="*/ 274 h 2368"/>
                  <a:gd name="T42" fmla="*/ 170 w 776"/>
                  <a:gd name="T43" fmla="*/ 300 h 2368"/>
                  <a:gd name="T44" fmla="*/ 160 w 776"/>
                  <a:gd name="T45" fmla="*/ 307 h 2368"/>
                  <a:gd name="T46" fmla="*/ 170 w 776"/>
                  <a:gd name="T47" fmla="*/ 32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11 h 22305"/>
                  <a:gd name="T2" fmla="*/ 27 w 36830"/>
                  <a:gd name="T3" fmla="*/ 39 h 22305"/>
                  <a:gd name="T4" fmla="*/ 11 w 36830"/>
                  <a:gd name="T5" fmla="*/ 38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18 h 21600"/>
                  <a:gd name="T2" fmla="*/ 16 w 31881"/>
                  <a:gd name="T3" fmla="*/ 8 h 21600"/>
                  <a:gd name="T4" fmla="*/ 9 w 31881"/>
                  <a:gd name="T5" fmla="*/ 38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8 h 21600"/>
                  <a:gd name="T2" fmla="*/ 3 w 31146"/>
                  <a:gd name="T3" fmla="*/ 17 h 21600"/>
                  <a:gd name="T4" fmla="*/ 1 w 31146"/>
                  <a:gd name="T5" fmla="*/ 38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16 h 2368"/>
                  <a:gd name="T2" fmla="*/ 132 w 776"/>
                  <a:gd name="T3" fmla="*/ 4 h 2368"/>
                  <a:gd name="T4" fmla="*/ 53 w 776"/>
                  <a:gd name="T5" fmla="*/ 40 h 2368"/>
                  <a:gd name="T6" fmla="*/ 184 w 776"/>
                  <a:gd name="T7" fmla="*/ 40 h 2368"/>
                  <a:gd name="T8" fmla="*/ 105 w 776"/>
                  <a:gd name="T9" fmla="*/ 77 h 2368"/>
                  <a:gd name="T10" fmla="*/ 211 w 776"/>
                  <a:gd name="T11" fmla="*/ 89 h 2368"/>
                  <a:gd name="T12" fmla="*/ 158 w 776"/>
                  <a:gd name="T13" fmla="*/ 113 h 2368"/>
                  <a:gd name="T14" fmla="*/ 264 w 776"/>
                  <a:gd name="T15" fmla="*/ 125 h 2368"/>
                  <a:gd name="T16" fmla="*/ 211 w 776"/>
                  <a:gd name="T17" fmla="*/ 150 h 2368"/>
                  <a:gd name="T18" fmla="*/ 290 w 776"/>
                  <a:gd name="T19" fmla="*/ 162 h 2368"/>
                  <a:gd name="T20" fmla="*/ 264 w 776"/>
                  <a:gd name="T21" fmla="*/ 186 h 2368"/>
                  <a:gd name="T22" fmla="*/ 316 w 776"/>
                  <a:gd name="T23" fmla="*/ 210 h 2368"/>
                  <a:gd name="T24" fmla="*/ 316 w 776"/>
                  <a:gd name="T25" fmla="*/ 234 h 2368"/>
                  <a:gd name="T26" fmla="*/ 369 w 776"/>
                  <a:gd name="T27" fmla="*/ 271 h 2368"/>
                  <a:gd name="T28" fmla="*/ 343 w 776"/>
                  <a:gd name="T29" fmla="*/ 307 h 2368"/>
                  <a:gd name="T30" fmla="*/ 395 w 776"/>
                  <a:gd name="T31" fmla="*/ 331 h 2368"/>
                  <a:gd name="T32" fmla="*/ 369 w 776"/>
                  <a:gd name="T33" fmla="*/ 368 h 2368"/>
                  <a:gd name="T34" fmla="*/ 395 w 776"/>
                  <a:gd name="T35" fmla="*/ 404 h 2368"/>
                  <a:gd name="T36" fmla="*/ 369 w 776"/>
                  <a:gd name="T37" fmla="*/ 428 h 2368"/>
                  <a:gd name="T38" fmla="*/ 422 w 776"/>
                  <a:gd name="T39" fmla="*/ 465 h 2368"/>
                  <a:gd name="T40" fmla="*/ 395 w 776"/>
                  <a:gd name="T41" fmla="*/ 501 h 2368"/>
                  <a:gd name="T42" fmla="*/ 422 w 776"/>
                  <a:gd name="T43" fmla="*/ 550 h 2368"/>
                  <a:gd name="T44" fmla="*/ 395 w 776"/>
                  <a:gd name="T45" fmla="*/ 562 h 2368"/>
                  <a:gd name="T46" fmla="*/ 422 w 776"/>
                  <a:gd name="T47" fmla="*/ 59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16 h 2368"/>
                  <a:gd name="T2" fmla="*/ 84 w 776"/>
                  <a:gd name="T3" fmla="*/ 4 h 2368"/>
                  <a:gd name="T4" fmla="*/ 34 w 776"/>
                  <a:gd name="T5" fmla="*/ 40 h 2368"/>
                  <a:gd name="T6" fmla="*/ 118 w 776"/>
                  <a:gd name="T7" fmla="*/ 40 h 2368"/>
                  <a:gd name="T8" fmla="*/ 68 w 776"/>
                  <a:gd name="T9" fmla="*/ 77 h 2368"/>
                  <a:gd name="T10" fmla="*/ 135 w 776"/>
                  <a:gd name="T11" fmla="*/ 89 h 2368"/>
                  <a:gd name="T12" fmla="*/ 101 w 776"/>
                  <a:gd name="T13" fmla="*/ 113 h 2368"/>
                  <a:gd name="T14" fmla="*/ 169 w 776"/>
                  <a:gd name="T15" fmla="*/ 125 h 2368"/>
                  <a:gd name="T16" fmla="*/ 135 w 776"/>
                  <a:gd name="T17" fmla="*/ 149 h 2368"/>
                  <a:gd name="T18" fmla="*/ 186 w 776"/>
                  <a:gd name="T19" fmla="*/ 161 h 2368"/>
                  <a:gd name="T20" fmla="*/ 169 w 776"/>
                  <a:gd name="T21" fmla="*/ 186 h 2368"/>
                  <a:gd name="T22" fmla="*/ 203 w 776"/>
                  <a:gd name="T23" fmla="*/ 210 h 2368"/>
                  <a:gd name="T24" fmla="*/ 203 w 776"/>
                  <a:gd name="T25" fmla="*/ 234 h 2368"/>
                  <a:gd name="T26" fmla="*/ 236 w 776"/>
                  <a:gd name="T27" fmla="*/ 270 h 2368"/>
                  <a:gd name="T28" fmla="*/ 220 w 776"/>
                  <a:gd name="T29" fmla="*/ 307 h 2368"/>
                  <a:gd name="T30" fmla="*/ 253 w 776"/>
                  <a:gd name="T31" fmla="*/ 331 h 2368"/>
                  <a:gd name="T32" fmla="*/ 236 w 776"/>
                  <a:gd name="T33" fmla="*/ 367 h 2368"/>
                  <a:gd name="T34" fmla="*/ 253 w 776"/>
                  <a:gd name="T35" fmla="*/ 403 h 2368"/>
                  <a:gd name="T36" fmla="*/ 236 w 776"/>
                  <a:gd name="T37" fmla="*/ 428 h 2368"/>
                  <a:gd name="T38" fmla="*/ 270 w 776"/>
                  <a:gd name="T39" fmla="*/ 464 h 2368"/>
                  <a:gd name="T40" fmla="*/ 253 w 776"/>
                  <a:gd name="T41" fmla="*/ 500 h 2368"/>
                  <a:gd name="T42" fmla="*/ 270 w 776"/>
                  <a:gd name="T43" fmla="*/ 549 h 2368"/>
                  <a:gd name="T44" fmla="*/ 253 w 776"/>
                  <a:gd name="T45" fmla="*/ 561 h 2368"/>
                  <a:gd name="T46" fmla="*/ 270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16 h 2368"/>
                  <a:gd name="T2" fmla="*/ 51 w 776"/>
                  <a:gd name="T3" fmla="*/ 4 h 2368"/>
                  <a:gd name="T4" fmla="*/ 20 w 776"/>
                  <a:gd name="T5" fmla="*/ 40 h 2368"/>
                  <a:gd name="T6" fmla="*/ 71 w 776"/>
                  <a:gd name="T7" fmla="*/ 40 h 2368"/>
                  <a:gd name="T8" fmla="*/ 41 w 776"/>
                  <a:gd name="T9" fmla="*/ 77 h 2368"/>
                  <a:gd name="T10" fmla="*/ 81 w 776"/>
                  <a:gd name="T11" fmla="*/ 89 h 2368"/>
                  <a:gd name="T12" fmla="*/ 61 w 776"/>
                  <a:gd name="T13" fmla="*/ 113 h 2368"/>
                  <a:gd name="T14" fmla="*/ 101 w 776"/>
                  <a:gd name="T15" fmla="*/ 125 h 2368"/>
                  <a:gd name="T16" fmla="*/ 81 w 776"/>
                  <a:gd name="T17" fmla="*/ 149 h 2368"/>
                  <a:gd name="T18" fmla="*/ 112 w 776"/>
                  <a:gd name="T19" fmla="*/ 161 h 2368"/>
                  <a:gd name="T20" fmla="*/ 101 w 776"/>
                  <a:gd name="T21" fmla="*/ 186 h 2368"/>
                  <a:gd name="T22" fmla="*/ 122 w 776"/>
                  <a:gd name="T23" fmla="*/ 210 h 2368"/>
                  <a:gd name="T24" fmla="*/ 122 w 776"/>
                  <a:gd name="T25" fmla="*/ 234 h 2368"/>
                  <a:gd name="T26" fmla="*/ 142 w 776"/>
                  <a:gd name="T27" fmla="*/ 270 h 2368"/>
                  <a:gd name="T28" fmla="*/ 132 w 776"/>
                  <a:gd name="T29" fmla="*/ 307 h 2368"/>
                  <a:gd name="T30" fmla="*/ 152 w 776"/>
                  <a:gd name="T31" fmla="*/ 331 h 2368"/>
                  <a:gd name="T32" fmla="*/ 142 w 776"/>
                  <a:gd name="T33" fmla="*/ 367 h 2368"/>
                  <a:gd name="T34" fmla="*/ 152 w 776"/>
                  <a:gd name="T35" fmla="*/ 403 h 2368"/>
                  <a:gd name="T36" fmla="*/ 142 w 776"/>
                  <a:gd name="T37" fmla="*/ 428 h 2368"/>
                  <a:gd name="T38" fmla="*/ 162 w 776"/>
                  <a:gd name="T39" fmla="*/ 464 h 2368"/>
                  <a:gd name="T40" fmla="*/ 152 w 776"/>
                  <a:gd name="T41" fmla="*/ 500 h 2368"/>
                  <a:gd name="T42" fmla="*/ 162 w 776"/>
                  <a:gd name="T43" fmla="*/ 549 h 2368"/>
                  <a:gd name="T44" fmla="*/ 152 w 776"/>
                  <a:gd name="T45" fmla="*/ 561 h 2368"/>
                  <a:gd name="T46" fmla="*/ 162 w 776"/>
                  <a:gd name="T47" fmla="*/ 59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17 h 2368"/>
                  <a:gd name="T2" fmla="*/ 122 w 776"/>
                  <a:gd name="T3" fmla="*/ 4 h 2368"/>
                  <a:gd name="T4" fmla="*/ 49 w 776"/>
                  <a:gd name="T5" fmla="*/ 42 h 2368"/>
                  <a:gd name="T6" fmla="*/ 171 w 776"/>
                  <a:gd name="T7" fmla="*/ 42 h 2368"/>
                  <a:gd name="T8" fmla="*/ 98 w 776"/>
                  <a:gd name="T9" fmla="*/ 81 h 2368"/>
                  <a:gd name="T10" fmla="*/ 195 w 776"/>
                  <a:gd name="T11" fmla="*/ 93 h 2368"/>
                  <a:gd name="T12" fmla="*/ 147 w 776"/>
                  <a:gd name="T13" fmla="*/ 119 h 2368"/>
                  <a:gd name="T14" fmla="*/ 244 w 776"/>
                  <a:gd name="T15" fmla="*/ 132 h 2368"/>
                  <a:gd name="T16" fmla="*/ 195 w 776"/>
                  <a:gd name="T17" fmla="*/ 157 h 2368"/>
                  <a:gd name="T18" fmla="*/ 269 w 776"/>
                  <a:gd name="T19" fmla="*/ 170 h 2368"/>
                  <a:gd name="T20" fmla="*/ 244 w 776"/>
                  <a:gd name="T21" fmla="*/ 195 h 2368"/>
                  <a:gd name="T22" fmla="*/ 293 w 776"/>
                  <a:gd name="T23" fmla="*/ 221 h 2368"/>
                  <a:gd name="T24" fmla="*/ 293 w 776"/>
                  <a:gd name="T25" fmla="*/ 246 h 2368"/>
                  <a:gd name="T26" fmla="*/ 342 w 776"/>
                  <a:gd name="T27" fmla="*/ 284 h 2368"/>
                  <a:gd name="T28" fmla="*/ 318 w 776"/>
                  <a:gd name="T29" fmla="*/ 322 h 2368"/>
                  <a:gd name="T30" fmla="*/ 366 w 776"/>
                  <a:gd name="T31" fmla="*/ 348 h 2368"/>
                  <a:gd name="T32" fmla="*/ 342 w 776"/>
                  <a:gd name="T33" fmla="*/ 386 h 2368"/>
                  <a:gd name="T34" fmla="*/ 366 w 776"/>
                  <a:gd name="T35" fmla="*/ 424 h 2368"/>
                  <a:gd name="T36" fmla="*/ 342 w 776"/>
                  <a:gd name="T37" fmla="*/ 450 h 2368"/>
                  <a:gd name="T38" fmla="*/ 391 w 776"/>
                  <a:gd name="T39" fmla="*/ 488 h 2368"/>
                  <a:gd name="T40" fmla="*/ 366 w 776"/>
                  <a:gd name="T41" fmla="*/ 526 h 2368"/>
                  <a:gd name="T42" fmla="*/ 391 w 776"/>
                  <a:gd name="T43" fmla="*/ 577 h 2368"/>
                  <a:gd name="T44" fmla="*/ 366 w 776"/>
                  <a:gd name="T45" fmla="*/ 590 h 2368"/>
                  <a:gd name="T46" fmla="*/ 391 w 776"/>
                  <a:gd name="T47" fmla="*/ 62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11 h 2368"/>
                  <a:gd name="T2" fmla="*/ 184 w 776"/>
                  <a:gd name="T3" fmla="*/ 3 h 2368"/>
                  <a:gd name="T4" fmla="*/ 73 w 776"/>
                  <a:gd name="T5" fmla="*/ 28 h 2368"/>
                  <a:gd name="T6" fmla="*/ 257 w 776"/>
                  <a:gd name="T7" fmla="*/ 28 h 2368"/>
                  <a:gd name="T8" fmla="*/ 147 w 776"/>
                  <a:gd name="T9" fmla="*/ 54 h 2368"/>
                  <a:gd name="T10" fmla="*/ 294 w 776"/>
                  <a:gd name="T11" fmla="*/ 62 h 2368"/>
                  <a:gd name="T12" fmla="*/ 220 w 776"/>
                  <a:gd name="T13" fmla="*/ 79 h 2368"/>
                  <a:gd name="T14" fmla="*/ 367 w 776"/>
                  <a:gd name="T15" fmla="*/ 88 h 2368"/>
                  <a:gd name="T16" fmla="*/ 294 w 776"/>
                  <a:gd name="T17" fmla="*/ 104 h 2368"/>
                  <a:gd name="T18" fmla="*/ 404 w 776"/>
                  <a:gd name="T19" fmla="*/ 113 h 2368"/>
                  <a:gd name="T20" fmla="*/ 367 w 776"/>
                  <a:gd name="T21" fmla="*/ 130 h 2368"/>
                  <a:gd name="T22" fmla="*/ 441 w 776"/>
                  <a:gd name="T23" fmla="*/ 147 h 2368"/>
                  <a:gd name="T24" fmla="*/ 441 w 776"/>
                  <a:gd name="T25" fmla="*/ 164 h 2368"/>
                  <a:gd name="T26" fmla="*/ 514 w 776"/>
                  <a:gd name="T27" fmla="*/ 189 h 2368"/>
                  <a:gd name="T28" fmla="*/ 478 w 776"/>
                  <a:gd name="T29" fmla="*/ 215 h 2368"/>
                  <a:gd name="T30" fmla="*/ 551 w 776"/>
                  <a:gd name="T31" fmla="*/ 232 h 2368"/>
                  <a:gd name="T32" fmla="*/ 514 w 776"/>
                  <a:gd name="T33" fmla="*/ 257 h 2368"/>
                  <a:gd name="T34" fmla="*/ 551 w 776"/>
                  <a:gd name="T35" fmla="*/ 282 h 2368"/>
                  <a:gd name="T36" fmla="*/ 514 w 776"/>
                  <a:gd name="T37" fmla="*/ 299 h 2368"/>
                  <a:gd name="T38" fmla="*/ 588 w 776"/>
                  <a:gd name="T39" fmla="*/ 325 h 2368"/>
                  <a:gd name="T40" fmla="*/ 551 w 776"/>
                  <a:gd name="T41" fmla="*/ 350 h 2368"/>
                  <a:gd name="T42" fmla="*/ 588 w 776"/>
                  <a:gd name="T43" fmla="*/ 384 h 2368"/>
                  <a:gd name="T44" fmla="*/ 551 w 776"/>
                  <a:gd name="T45" fmla="*/ 393 h 2368"/>
                  <a:gd name="T46" fmla="*/ 588 w 776"/>
                  <a:gd name="T47" fmla="*/ 41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15 h 2368"/>
                  <a:gd name="T2" fmla="*/ 80 w 776"/>
                  <a:gd name="T3" fmla="*/ 4 h 2368"/>
                  <a:gd name="T4" fmla="*/ 32 w 776"/>
                  <a:gd name="T5" fmla="*/ 38 h 2368"/>
                  <a:gd name="T6" fmla="*/ 113 w 776"/>
                  <a:gd name="T7" fmla="*/ 38 h 2368"/>
                  <a:gd name="T8" fmla="*/ 64 w 776"/>
                  <a:gd name="T9" fmla="*/ 72 h 2368"/>
                  <a:gd name="T10" fmla="*/ 129 w 776"/>
                  <a:gd name="T11" fmla="*/ 83 h 2368"/>
                  <a:gd name="T12" fmla="*/ 96 w 776"/>
                  <a:gd name="T13" fmla="*/ 106 h 2368"/>
                  <a:gd name="T14" fmla="*/ 161 w 776"/>
                  <a:gd name="T15" fmla="*/ 118 h 2368"/>
                  <a:gd name="T16" fmla="*/ 129 w 776"/>
                  <a:gd name="T17" fmla="*/ 140 h 2368"/>
                  <a:gd name="T18" fmla="*/ 177 w 776"/>
                  <a:gd name="T19" fmla="*/ 152 h 2368"/>
                  <a:gd name="T20" fmla="*/ 161 w 776"/>
                  <a:gd name="T21" fmla="*/ 174 h 2368"/>
                  <a:gd name="T22" fmla="*/ 193 w 776"/>
                  <a:gd name="T23" fmla="*/ 197 h 2368"/>
                  <a:gd name="T24" fmla="*/ 193 w 776"/>
                  <a:gd name="T25" fmla="*/ 220 h 2368"/>
                  <a:gd name="T26" fmla="*/ 225 w 776"/>
                  <a:gd name="T27" fmla="*/ 254 h 2368"/>
                  <a:gd name="T28" fmla="*/ 209 w 776"/>
                  <a:gd name="T29" fmla="*/ 288 h 2368"/>
                  <a:gd name="T30" fmla="*/ 241 w 776"/>
                  <a:gd name="T31" fmla="*/ 311 h 2368"/>
                  <a:gd name="T32" fmla="*/ 225 w 776"/>
                  <a:gd name="T33" fmla="*/ 345 h 2368"/>
                  <a:gd name="T34" fmla="*/ 241 w 776"/>
                  <a:gd name="T35" fmla="*/ 379 h 2368"/>
                  <a:gd name="T36" fmla="*/ 225 w 776"/>
                  <a:gd name="T37" fmla="*/ 402 h 2368"/>
                  <a:gd name="T38" fmla="*/ 257 w 776"/>
                  <a:gd name="T39" fmla="*/ 436 h 2368"/>
                  <a:gd name="T40" fmla="*/ 241 w 776"/>
                  <a:gd name="T41" fmla="*/ 470 h 2368"/>
                  <a:gd name="T42" fmla="*/ 257 w 776"/>
                  <a:gd name="T43" fmla="*/ 516 h 2368"/>
                  <a:gd name="T44" fmla="*/ 241 w 776"/>
                  <a:gd name="T45" fmla="*/ 527 h 2368"/>
                  <a:gd name="T46" fmla="*/ 257 w 776"/>
                  <a:gd name="T47" fmla="*/ 56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9 h 2368"/>
                  <a:gd name="T2" fmla="*/ 54 w 776"/>
                  <a:gd name="T3" fmla="*/ 2 h 2368"/>
                  <a:gd name="T4" fmla="*/ 22 w 776"/>
                  <a:gd name="T5" fmla="*/ 22 h 2368"/>
                  <a:gd name="T6" fmla="*/ 76 w 776"/>
                  <a:gd name="T7" fmla="*/ 22 h 2368"/>
                  <a:gd name="T8" fmla="*/ 43 w 776"/>
                  <a:gd name="T9" fmla="*/ 42 h 2368"/>
                  <a:gd name="T10" fmla="*/ 87 w 776"/>
                  <a:gd name="T11" fmla="*/ 49 h 2368"/>
                  <a:gd name="T12" fmla="*/ 65 w 776"/>
                  <a:gd name="T13" fmla="*/ 62 h 2368"/>
                  <a:gd name="T14" fmla="*/ 108 w 776"/>
                  <a:gd name="T15" fmla="*/ 69 h 2368"/>
                  <a:gd name="T16" fmla="*/ 87 w 776"/>
                  <a:gd name="T17" fmla="*/ 82 h 2368"/>
                  <a:gd name="T18" fmla="*/ 119 w 776"/>
                  <a:gd name="T19" fmla="*/ 89 h 2368"/>
                  <a:gd name="T20" fmla="*/ 108 w 776"/>
                  <a:gd name="T21" fmla="*/ 102 h 2368"/>
                  <a:gd name="T22" fmla="*/ 130 w 776"/>
                  <a:gd name="T23" fmla="*/ 116 h 2368"/>
                  <a:gd name="T24" fmla="*/ 130 w 776"/>
                  <a:gd name="T25" fmla="*/ 129 h 2368"/>
                  <a:gd name="T26" fmla="*/ 152 w 776"/>
                  <a:gd name="T27" fmla="*/ 149 h 2368"/>
                  <a:gd name="T28" fmla="*/ 141 w 776"/>
                  <a:gd name="T29" fmla="*/ 169 h 2368"/>
                  <a:gd name="T30" fmla="*/ 162 w 776"/>
                  <a:gd name="T31" fmla="*/ 182 h 2368"/>
                  <a:gd name="T32" fmla="*/ 152 w 776"/>
                  <a:gd name="T33" fmla="*/ 202 h 2368"/>
                  <a:gd name="T34" fmla="*/ 162 w 776"/>
                  <a:gd name="T35" fmla="*/ 222 h 2368"/>
                  <a:gd name="T36" fmla="*/ 152 w 776"/>
                  <a:gd name="T37" fmla="*/ 236 h 2368"/>
                  <a:gd name="T38" fmla="*/ 173 w 776"/>
                  <a:gd name="T39" fmla="*/ 256 h 2368"/>
                  <a:gd name="T40" fmla="*/ 162 w 776"/>
                  <a:gd name="T41" fmla="*/ 276 h 2368"/>
                  <a:gd name="T42" fmla="*/ 173 w 776"/>
                  <a:gd name="T43" fmla="*/ 302 h 2368"/>
                  <a:gd name="T44" fmla="*/ 162 w 776"/>
                  <a:gd name="T45" fmla="*/ 309 h 2368"/>
                  <a:gd name="T46" fmla="*/ 173 w 776"/>
                  <a:gd name="T47" fmla="*/ 3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9 h 2368"/>
                  <a:gd name="T2" fmla="*/ 53 w 776"/>
                  <a:gd name="T3" fmla="*/ 2 h 2368"/>
                  <a:gd name="T4" fmla="*/ 21 w 776"/>
                  <a:gd name="T5" fmla="*/ 22 h 2368"/>
                  <a:gd name="T6" fmla="*/ 74 w 776"/>
                  <a:gd name="T7" fmla="*/ 22 h 2368"/>
                  <a:gd name="T8" fmla="*/ 43 w 776"/>
                  <a:gd name="T9" fmla="*/ 42 h 2368"/>
                  <a:gd name="T10" fmla="*/ 85 w 776"/>
                  <a:gd name="T11" fmla="*/ 49 h 2368"/>
                  <a:gd name="T12" fmla="*/ 64 w 776"/>
                  <a:gd name="T13" fmla="*/ 62 h 2368"/>
                  <a:gd name="T14" fmla="*/ 106 w 776"/>
                  <a:gd name="T15" fmla="*/ 69 h 2368"/>
                  <a:gd name="T16" fmla="*/ 85 w 776"/>
                  <a:gd name="T17" fmla="*/ 83 h 2368"/>
                  <a:gd name="T18" fmla="*/ 117 w 776"/>
                  <a:gd name="T19" fmla="*/ 89 h 2368"/>
                  <a:gd name="T20" fmla="*/ 106 w 776"/>
                  <a:gd name="T21" fmla="*/ 103 h 2368"/>
                  <a:gd name="T22" fmla="*/ 128 w 776"/>
                  <a:gd name="T23" fmla="*/ 116 h 2368"/>
                  <a:gd name="T24" fmla="*/ 128 w 776"/>
                  <a:gd name="T25" fmla="*/ 129 h 2368"/>
                  <a:gd name="T26" fmla="*/ 149 w 776"/>
                  <a:gd name="T27" fmla="*/ 149 h 2368"/>
                  <a:gd name="T28" fmla="*/ 138 w 776"/>
                  <a:gd name="T29" fmla="*/ 169 h 2368"/>
                  <a:gd name="T30" fmla="*/ 160 w 776"/>
                  <a:gd name="T31" fmla="*/ 183 h 2368"/>
                  <a:gd name="T32" fmla="*/ 149 w 776"/>
                  <a:gd name="T33" fmla="*/ 203 h 2368"/>
                  <a:gd name="T34" fmla="*/ 160 w 776"/>
                  <a:gd name="T35" fmla="*/ 223 h 2368"/>
                  <a:gd name="T36" fmla="*/ 149 w 776"/>
                  <a:gd name="T37" fmla="*/ 236 h 2368"/>
                  <a:gd name="T38" fmla="*/ 170 w 776"/>
                  <a:gd name="T39" fmla="*/ 256 h 2368"/>
                  <a:gd name="T40" fmla="*/ 160 w 776"/>
                  <a:gd name="T41" fmla="*/ 276 h 2368"/>
                  <a:gd name="T42" fmla="*/ 170 w 776"/>
                  <a:gd name="T43" fmla="*/ 303 h 2368"/>
                  <a:gd name="T44" fmla="*/ 160 w 776"/>
                  <a:gd name="T45" fmla="*/ 310 h 2368"/>
                  <a:gd name="T46" fmla="*/ 170 w 776"/>
                  <a:gd name="T47" fmla="*/ 33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1C36101A-3C63-4213-8FB8-4B859D6B81AF}"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27088928"/>
      </p:ext>
    </p:extLst>
  </p:cSld>
  <p:clrMap bg1="dk2" tx1="lt1" bg2="dk1" tx2="lt2" accent1="accent1" accent2="accent2" accent3="accent3" accent4="accent4" accent5="accent5" accent6="accent6" hlink="hlink" folHlink="folHlink"/>
  <p:sldLayoutIdLst>
    <p:sldLayoutId id="2147484090" r:id="rId1"/>
    <p:sldLayoutId id="2147484091" r:id="rId2"/>
    <p:sldLayoutId id="2147484092" r:id="rId3"/>
    <p:sldLayoutId id="2147484093" r:id="rId4"/>
    <p:sldLayoutId id="2147484094" r:id="rId5"/>
    <p:sldLayoutId id="2147484095" r:id="rId6"/>
    <p:sldLayoutId id="2147484096" r:id="rId7"/>
    <p:sldLayoutId id="2147484097" r:id="rId8"/>
    <p:sldLayoutId id="2147484098" r:id="rId9"/>
    <p:sldLayoutId id="2147484099" r:id="rId10"/>
    <p:sldLayoutId id="2147484100"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246227028"/>
      </p:ext>
    </p:extLst>
  </p:cSld>
  <p:clrMap bg1="dk2" tx1="lt1" bg2="dk1" tx2="lt2" accent1="accent1" accent2="accent2" accent3="accent3" accent4="accent4" accent5="accent5" accent6="accent6" hlink="hlink" folHlink="folHlink"/>
  <p:sldLayoutIdLst>
    <p:sldLayoutId id="2147483886" r:id="rId1"/>
    <p:sldLayoutId id="2147483887" r:id="rId2"/>
    <p:sldLayoutId id="2147483888" r:id="rId3"/>
    <p:sldLayoutId id="2147483889" r:id="rId4"/>
    <p:sldLayoutId id="2147483890" r:id="rId5"/>
    <p:sldLayoutId id="2147483891" r:id="rId6"/>
    <p:sldLayoutId id="2147483892" r:id="rId7"/>
    <p:sldLayoutId id="2147483893" r:id="rId8"/>
    <p:sldLayoutId id="2147483894" r:id="rId9"/>
    <p:sldLayoutId id="2147483895" r:id="rId10"/>
    <p:sldLayoutId id="2147483896"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1122521593"/>
      </p:ext>
    </p:extLst>
  </p:cSld>
  <p:clrMap bg1="dk2" tx1="lt1" bg2="dk1" tx2="lt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 id="2147483904" r:id="rId7"/>
    <p:sldLayoutId id="2147483905" r:id="rId8"/>
    <p:sldLayoutId id="2147483906" r:id="rId9"/>
    <p:sldLayoutId id="2147483907" r:id="rId10"/>
    <p:sldLayoutId id="2147483908"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3535175317"/>
      </p:ext>
    </p:extLst>
  </p:cSld>
  <p:clrMap bg1="dk2" tx1="lt1" bg2="dk1" tx2="lt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1616805375"/>
      </p:ext>
    </p:extLst>
  </p:cSld>
  <p:clrMap bg1="dk2" tx1="lt1" bg2="dk1" tx2="lt2" accent1="accent1" accent2="accent2" accent3="accent3" accent4="accent4" accent5="accent5" accent6="accent6" hlink="hlink" folHlink="folHlink"/>
  <p:sldLayoutIdLst>
    <p:sldLayoutId id="2147483922" r:id="rId1"/>
    <p:sldLayoutId id="2147483923" r:id="rId2"/>
    <p:sldLayoutId id="2147483924" r:id="rId3"/>
    <p:sldLayoutId id="2147483925" r:id="rId4"/>
    <p:sldLayoutId id="2147483926" r:id="rId5"/>
    <p:sldLayoutId id="2147483927" r:id="rId6"/>
    <p:sldLayoutId id="2147483928" r:id="rId7"/>
    <p:sldLayoutId id="2147483929" r:id="rId8"/>
    <p:sldLayoutId id="2147483930" r:id="rId9"/>
    <p:sldLayoutId id="2147483931" r:id="rId10"/>
    <p:sldLayoutId id="2147483932"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3607080123"/>
      </p:ext>
    </p:extLst>
  </p:cSld>
  <p:clrMap bg1="dk2" tx1="lt1" bg2="dk1" tx2="lt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4154296397"/>
      </p:ext>
    </p:extLst>
  </p:cSld>
  <p:clrMap bg1="dk2" tx1="lt1" bg2="dk1" tx2="lt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 id="2147483956"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303963" y="0"/>
            <a:ext cx="2840037" cy="3254375"/>
            <a:chOff x="3115" y="0"/>
            <a:chExt cx="2170" cy="2486"/>
          </a:xfrm>
        </p:grpSpPr>
        <p:grpSp>
          <p:nvGrpSpPr>
            <p:cNvPr id="1032" name="Group 3"/>
            <p:cNvGrpSpPr>
              <a:grpSpLocks/>
            </p:cNvGrpSpPr>
            <p:nvPr/>
          </p:nvGrpSpPr>
          <p:grpSpPr bwMode="auto">
            <a:xfrm>
              <a:off x="4080" y="1910"/>
              <a:ext cx="768" cy="576"/>
              <a:chOff x="0" y="0"/>
              <a:chExt cx="768" cy="576"/>
            </a:xfrm>
          </p:grpSpPr>
          <p:sp>
            <p:nvSpPr>
              <p:cNvPr id="1164" name="Oval 4"/>
              <p:cNvSpPr>
                <a:spLocks noChangeArrowheads="1"/>
              </p:cNvSpPr>
              <p:nvPr/>
            </p:nvSpPr>
            <p:spPr bwMode="hidden">
              <a:xfrm>
                <a:off x="1"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5" name="Oval 5"/>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3" name="Group 6"/>
            <p:cNvGrpSpPr>
              <a:grpSpLocks/>
            </p:cNvGrpSpPr>
            <p:nvPr/>
          </p:nvGrpSpPr>
          <p:grpSpPr bwMode="auto">
            <a:xfrm>
              <a:off x="4257" y="1103"/>
              <a:ext cx="768" cy="576"/>
              <a:chOff x="0" y="0"/>
              <a:chExt cx="768" cy="576"/>
            </a:xfrm>
          </p:grpSpPr>
          <p:sp>
            <p:nvSpPr>
              <p:cNvPr id="1162" name="Oval 7"/>
              <p:cNvSpPr>
                <a:spLocks noChangeArrowheads="1"/>
              </p:cNvSpPr>
              <p:nvPr/>
            </p:nvSpPr>
            <p:spPr bwMode="hidden">
              <a:xfrm>
                <a:off x="-1" y="1"/>
                <a:ext cx="769"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3" name="Oval 8"/>
              <p:cNvSpPr>
                <a:spLocks noChangeArrowheads="1"/>
              </p:cNvSpPr>
              <p:nvPr/>
            </p:nvSpPr>
            <p:spPr bwMode="hidden">
              <a:xfrm>
                <a:off x="276" y="253"/>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4" name="Group 9"/>
            <p:cNvGrpSpPr>
              <a:grpSpLocks/>
            </p:cNvGrpSpPr>
            <p:nvPr/>
          </p:nvGrpSpPr>
          <p:grpSpPr bwMode="auto">
            <a:xfrm>
              <a:off x="3134" y="0"/>
              <a:ext cx="768" cy="576"/>
              <a:chOff x="0" y="0"/>
              <a:chExt cx="768" cy="576"/>
            </a:xfrm>
          </p:grpSpPr>
          <p:sp>
            <p:nvSpPr>
              <p:cNvPr id="11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61" name="Oval 11"/>
              <p:cNvSpPr>
                <a:spLocks noChangeArrowheads="1"/>
              </p:cNvSpPr>
              <p:nvPr/>
            </p:nvSpPr>
            <p:spPr bwMode="hidden">
              <a:xfrm>
                <a:off x="276" y="252"/>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5" name="Group 12"/>
            <p:cNvGrpSpPr>
              <a:grpSpLocks/>
            </p:cNvGrpSpPr>
            <p:nvPr/>
          </p:nvGrpSpPr>
          <p:grpSpPr bwMode="auto">
            <a:xfrm>
              <a:off x="3115" y="0"/>
              <a:ext cx="2170" cy="1702"/>
              <a:chOff x="3115" y="0"/>
              <a:chExt cx="2170" cy="1702"/>
            </a:xfrm>
          </p:grpSpPr>
          <p:grpSp>
            <p:nvGrpSpPr>
              <p:cNvPr id="1036" name="Group 13"/>
              <p:cNvGrpSpPr>
                <a:grpSpLocks/>
              </p:cNvGrpSpPr>
              <p:nvPr/>
            </p:nvGrpSpPr>
            <p:grpSpPr bwMode="auto">
              <a:xfrm>
                <a:off x="3640" y="308"/>
                <a:ext cx="1145" cy="844"/>
                <a:chOff x="1265" y="814"/>
                <a:chExt cx="2919" cy="2151"/>
              </a:xfrm>
            </p:grpSpPr>
            <p:sp>
              <p:nvSpPr>
                <p:cNvPr id="11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sp>
              <p:nvSpPr>
                <p:cNvPr id="11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Black" charset="0"/>
                      <a:cs typeface="Arial" charset="0"/>
                    </a:defRPr>
                  </a:lvl1pPr>
                  <a:lvl2pPr marL="742950" indent="-285750" eaLnBrk="0" hangingPunct="0">
                    <a:defRPr>
                      <a:solidFill>
                        <a:schemeClr val="tx1"/>
                      </a:solidFill>
                      <a:latin typeface="Arial Black" charset="0"/>
                      <a:cs typeface="Arial" charset="0"/>
                    </a:defRPr>
                  </a:lvl2pPr>
                  <a:lvl3pPr marL="1143000" indent="-228600" eaLnBrk="0" hangingPunct="0">
                    <a:defRPr>
                      <a:solidFill>
                        <a:schemeClr val="tx1"/>
                      </a:solidFill>
                      <a:latin typeface="Arial Black" charset="0"/>
                      <a:cs typeface="Arial" charset="0"/>
                    </a:defRPr>
                  </a:lvl3pPr>
                  <a:lvl4pPr marL="1600200" indent="-228600" eaLnBrk="0" hangingPunct="0">
                    <a:defRPr>
                      <a:solidFill>
                        <a:schemeClr val="tx1"/>
                      </a:solidFill>
                      <a:latin typeface="Arial Black" charset="0"/>
                      <a:cs typeface="Arial" charset="0"/>
                    </a:defRPr>
                  </a:lvl4pPr>
                  <a:lvl5pPr marL="2057400" indent="-228600" eaLnBrk="0" hangingPunct="0">
                    <a:defRPr>
                      <a:solidFill>
                        <a:schemeClr val="tx1"/>
                      </a:solidFill>
                      <a:latin typeface="Arial Black" charset="0"/>
                      <a:cs typeface="Arial" charset="0"/>
                    </a:defRPr>
                  </a:lvl5pPr>
                  <a:lvl6pPr marL="2514600" indent="-228600" eaLnBrk="0" fontAlgn="base" hangingPunct="0">
                    <a:spcBef>
                      <a:spcPct val="0"/>
                    </a:spcBef>
                    <a:spcAft>
                      <a:spcPct val="0"/>
                    </a:spcAft>
                    <a:defRPr>
                      <a:solidFill>
                        <a:schemeClr val="tx1"/>
                      </a:solidFill>
                      <a:latin typeface="Arial Black" charset="0"/>
                      <a:cs typeface="Arial" charset="0"/>
                    </a:defRPr>
                  </a:lvl6pPr>
                  <a:lvl7pPr marL="2971800" indent="-228600" eaLnBrk="0" fontAlgn="base" hangingPunct="0">
                    <a:spcBef>
                      <a:spcPct val="0"/>
                    </a:spcBef>
                    <a:spcAft>
                      <a:spcPct val="0"/>
                    </a:spcAft>
                    <a:defRPr>
                      <a:solidFill>
                        <a:schemeClr val="tx1"/>
                      </a:solidFill>
                      <a:latin typeface="Arial Black" charset="0"/>
                      <a:cs typeface="Arial" charset="0"/>
                    </a:defRPr>
                  </a:lvl7pPr>
                  <a:lvl8pPr marL="3429000" indent="-228600" eaLnBrk="0" fontAlgn="base" hangingPunct="0">
                    <a:spcBef>
                      <a:spcPct val="0"/>
                    </a:spcBef>
                    <a:spcAft>
                      <a:spcPct val="0"/>
                    </a:spcAft>
                    <a:defRPr>
                      <a:solidFill>
                        <a:schemeClr val="tx1"/>
                      </a:solidFill>
                      <a:latin typeface="Arial Black" charset="0"/>
                      <a:cs typeface="Arial" charset="0"/>
                    </a:defRPr>
                  </a:lvl8pPr>
                  <a:lvl9pPr marL="3886200" indent="-228600" eaLnBrk="0" fontAlgn="base" hangingPunct="0">
                    <a:spcBef>
                      <a:spcPct val="0"/>
                    </a:spcBef>
                    <a:spcAft>
                      <a:spcPct val="0"/>
                    </a:spcAft>
                    <a:defRPr>
                      <a:solidFill>
                        <a:schemeClr val="tx1"/>
                      </a:solidFill>
                      <a:latin typeface="Arial Black" charset="0"/>
                      <a:cs typeface="Arial" charset="0"/>
                    </a:defRPr>
                  </a:lvl9pPr>
                </a:lstStyle>
                <a:p>
                  <a:pPr eaLnBrk="1" hangingPunct="1"/>
                  <a:endParaRPr lang="en-US" altLang="en-US" smtClean="0">
                    <a:solidFill>
                      <a:srgbClr val="FFCC00"/>
                    </a:solidFill>
                  </a:endParaRPr>
                </a:p>
              </p:txBody>
            </p:sp>
          </p:grpSp>
          <p:grpSp>
            <p:nvGrpSpPr>
              <p:cNvPr id="1037" name="Group 16"/>
              <p:cNvGrpSpPr>
                <a:grpSpLocks/>
              </p:cNvGrpSpPr>
              <p:nvPr/>
            </p:nvGrpSpPr>
            <p:grpSpPr bwMode="auto">
              <a:xfrm>
                <a:off x="3115" y="0"/>
                <a:ext cx="2145" cy="1702"/>
                <a:chOff x="3115" y="0"/>
                <a:chExt cx="2145" cy="1702"/>
              </a:xfrm>
            </p:grpSpPr>
            <p:grpSp>
              <p:nvGrpSpPr>
                <p:cNvPr id="1060" name="Group 17"/>
                <p:cNvGrpSpPr>
                  <a:grpSpLocks/>
                </p:cNvGrpSpPr>
                <p:nvPr/>
              </p:nvGrpSpPr>
              <p:grpSpPr bwMode="auto">
                <a:xfrm>
                  <a:off x="4505" y="589"/>
                  <a:ext cx="493" cy="912"/>
                  <a:chOff x="3471" y="1530"/>
                  <a:chExt cx="1258" cy="2327"/>
                </a:xfrm>
              </p:grpSpPr>
              <p:sp>
                <p:nvSpPr>
                  <p:cNvPr id="1156" name="Freeform 18"/>
                  <p:cNvSpPr>
                    <a:spLocks/>
                  </p:cNvSpPr>
                  <p:nvPr/>
                </p:nvSpPr>
                <p:spPr bwMode="hidden">
                  <a:xfrm rot="2711884">
                    <a:off x="2767" y="2235"/>
                    <a:ext cx="1720"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57" name="Freeform 19"/>
                  <p:cNvSpPr>
                    <a:spLocks/>
                  </p:cNvSpPr>
                  <p:nvPr/>
                </p:nvSpPr>
                <p:spPr bwMode="hidden">
                  <a:xfrm rot="2711884">
                    <a:off x="4021" y="3148"/>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1" name="Group 20"/>
                <p:cNvGrpSpPr>
                  <a:grpSpLocks/>
                </p:cNvGrpSpPr>
                <p:nvPr/>
              </p:nvGrpSpPr>
              <p:grpSpPr bwMode="auto">
                <a:xfrm>
                  <a:off x="4267" y="781"/>
                  <a:ext cx="966" cy="522"/>
                  <a:chOff x="2864" y="2019"/>
                  <a:chExt cx="2463" cy="1332"/>
                </a:xfrm>
              </p:grpSpPr>
              <p:sp>
                <p:nvSpPr>
                  <p:cNvPr id="1154" name="Freeform 21"/>
                  <p:cNvSpPr>
                    <a:spLocks/>
                  </p:cNvSpPr>
                  <p:nvPr/>
                </p:nvSpPr>
                <p:spPr bwMode="hidden">
                  <a:xfrm rot="2104081">
                    <a:off x="2865" y="2019"/>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5" name="Freeform 22"/>
                  <p:cNvSpPr>
                    <a:spLocks/>
                  </p:cNvSpPr>
                  <p:nvPr/>
                </p:nvSpPr>
                <p:spPr bwMode="hidden">
                  <a:xfrm rot="2104081">
                    <a:off x="4352" y="2805"/>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2" name="Group 23"/>
                <p:cNvGrpSpPr>
                  <a:grpSpLocks/>
                </p:cNvGrpSpPr>
                <p:nvPr/>
              </p:nvGrpSpPr>
              <p:grpSpPr bwMode="auto">
                <a:xfrm>
                  <a:off x="4280" y="707"/>
                  <a:ext cx="971" cy="417"/>
                  <a:chOff x="2897" y="1832"/>
                  <a:chExt cx="2477" cy="1064"/>
                </a:xfrm>
              </p:grpSpPr>
              <p:sp>
                <p:nvSpPr>
                  <p:cNvPr id="1152" name="Freeform 24"/>
                  <p:cNvSpPr>
                    <a:spLocks/>
                  </p:cNvSpPr>
                  <p:nvPr/>
                </p:nvSpPr>
                <p:spPr bwMode="hidden">
                  <a:xfrm rot="1582915">
                    <a:off x="2896" y="1832"/>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3" name="Freeform 25"/>
                  <p:cNvSpPr>
                    <a:spLocks/>
                  </p:cNvSpPr>
                  <p:nvPr/>
                </p:nvSpPr>
                <p:spPr bwMode="hidden">
                  <a:xfrm rot="1582915">
                    <a:off x="4443" y="2420"/>
                    <a:ext cx="931" cy="47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3" name="Group 26"/>
                <p:cNvGrpSpPr>
                  <a:grpSpLocks/>
                </p:cNvGrpSpPr>
                <p:nvPr/>
              </p:nvGrpSpPr>
              <p:grpSpPr bwMode="auto">
                <a:xfrm>
                  <a:off x="4291" y="630"/>
                  <a:ext cx="969" cy="364"/>
                  <a:chOff x="2924" y="1636"/>
                  <a:chExt cx="2472" cy="927"/>
                </a:xfrm>
              </p:grpSpPr>
              <p:sp>
                <p:nvSpPr>
                  <p:cNvPr id="1150" name="Freeform 27"/>
                  <p:cNvSpPr>
                    <a:spLocks/>
                  </p:cNvSpPr>
                  <p:nvPr/>
                </p:nvSpPr>
                <p:spPr bwMode="hidden">
                  <a:xfrm rot="1080363">
                    <a:off x="2922" y="1634"/>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51" name="Freeform 28"/>
                  <p:cNvSpPr>
                    <a:spLocks/>
                  </p:cNvSpPr>
                  <p:nvPr/>
                </p:nvSpPr>
                <p:spPr bwMode="hidden">
                  <a:xfrm rot="1080363">
                    <a:off x="4494" y="2036"/>
                    <a:ext cx="900" cy="52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4" name="Group 29"/>
                <p:cNvGrpSpPr>
                  <a:grpSpLocks/>
                </p:cNvGrpSpPr>
                <p:nvPr/>
              </p:nvGrpSpPr>
              <p:grpSpPr bwMode="auto">
                <a:xfrm>
                  <a:off x="4304" y="543"/>
                  <a:ext cx="918" cy="258"/>
                  <a:chOff x="2958" y="1414"/>
                  <a:chExt cx="2342" cy="657"/>
                </a:xfrm>
              </p:grpSpPr>
              <p:sp>
                <p:nvSpPr>
                  <p:cNvPr id="1148" name="Freeform 30"/>
                  <p:cNvSpPr>
                    <a:spLocks/>
                  </p:cNvSpPr>
                  <p:nvPr/>
                </p:nvSpPr>
                <p:spPr bwMode="hidden">
                  <a:xfrm rot="463793">
                    <a:off x="2957" y="1415"/>
                    <a:ext cx="1544"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9" name="Freeform 31"/>
                  <p:cNvSpPr>
                    <a:spLocks/>
                  </p:cNvSpPr>
                  <p:nvPr/>
                </p:nvSpPr>
                <p:spPr bwMode="hidden">
                  <a:xfrm rot="463793">
                    <a:off x="4470" y="1581"/>
                    <a:ext cx="829" cy="4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5" name="Group 32"/>
                <p:cNvGrpSpPr>
                  <a:grpSpLocks/>
                </p:cNvGrpSpPr>
                <p:nvPr/>
              </p:nvGrpSpPr>
              <p:grpSpPr bwMode="auto">
                <a:xfrm>
                  <a:off x="4314" y="487"/>
                  <a:ext cx="843" cy="134"/>
                  <a:chOff x="2983" y="1269"/>
                  <a:chExt cx="2150" cy="343"/>
                </a:xfrm>
              </p:grpSpPr>
              <p:sp>
                <p:nvSpPr>
                  <p:cNvPr id="1146" name="Freeform 33"/>
                  <p:cNvSpPr>
                    <a:spLocks/>
                  </p:cNvSpPr>
                  <p:nvPr/>
                </p:nvSpPr>
                <p:spPr bwMode="hidden">
                  <a:xfrm rot="-84182">
                    <a:off x="2982" y="1286"/>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7" name="Freeform 34"/>
                  <p:cNvSpPr>
                    <a:spLocks/>
                  </p:cNvSpPr>
                  <p:nvPr/>
                </p:nvSpPr>
                <p:spPr bwMode="hidden">
                  <a:xfrm rot="-84182">
                    <a:off x="4377" y="1267"/>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6" name="Group 35"/>
                <p:cNvGrpSpPr>
                  <a:grpSpLocks/>
                </p:cNvGrpSpPr>
                <p:nvPr/>
              </p:nvGrpSpPr>
              <p:grpSpPr bwMode="auto">
                <a:xfrm>
                  <a:off x="4296" y="349"/>
                  <a:ext cx="737" cy="167"/>
                  <a:chOff x="2938" y="917"/>
                  <a:chExt cx="1879" cy="427"/>
                </a:xfrm>
              </p:grpSpPr>
              <p:sp>
                <p:nvSpPr>
                  <p:cNvPr id="1144" name="Freeform 36"/>
                  <p:cNvSpPr>
                    <a:spLocks/>
                  </p:cNvSpPr>
                  <p:nvPr/>
                </p:nvSpPr>
                <p:spPr bwMode="hidden">
                  <a:xfrm rot="-802576">
                    <a:off x="2936" y="1128"/>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5" name="Freeform 37"/>
                  <p:cNvSpPr>
                    <a:spLocks/>
                  </p:cNvSpPr>
                  <p:nvPr/>
                </p:nvSpPr>
                <p:spPr bwMode="hidden">
                  <a:xfrm rot="-802576">
                    <a:off x="4154" y="918"/>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7" name="Group 38"/>
                <p:cNvGrpSpPr>
                  <a:grpSpLocks/>
                </p:cNvGrpSpPr>
                <p:nvPr/>
              </p:nvGrpSpPr>
              <p:grpSpPr bwMode="auto">
                <a:xfrm>
                  <a:off x="3394" y="637"/>
                  <a:ext cx="493" cy="912"/>
                  <a:chOff x="637" y="1653"/>
                  <a:chExt cx="1257" cy="2326"/>
                </a:xfrm>
              </p:grpSpPr>
              <p:sp>
                <p:nvSpPr>
                  <p:cNvPr id="1142" name="Freeform 39"/>
                  <p:cNvSpPr>
                    <a:spLocks/>
                  </p:cNvSpPr>
                  <p:nvPr/>
                </p:nvSpPr>
                <p:spPr bwMode="hidden">
                  <a:xfrm rot="18888116" flipH="1">
                    <a:off x="875" y="2357"/>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3" name="Freeform 40"/>
                  <p:cNvSpPr>
                    <a:spLocks/>
                  </p:cNvSpPr>
                  <p:nvPr/>
                </p:nvSpPr>
                <p:spPr bwMode="hidden">
                  <a:xfrm rot="18888116" flipH="1">
                    <a:off x="419" y="3271"/>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8" name="Group 41"/>
                <p:cNvGrpSpPr>
                  <a:grpSpLocks/>
                </p:cNvGrpSpPr>
                <p:nvPr/>
              </p:nvGrpSpPr>
              <p:grpSpPr bwMode="auto">
                <a:xfrm>
                  <a:off x="3142" y="850"/>
                  <a:ext cx="966" cy="522"/>
                  <a:chOff x="-5" y="2196"/>
                  <a:chExt cx="2463" cy="1332"/>
                </a:xfrm>
              </p:grpSpPr>
              <p:sp>
                <p:nvSpPr>
                  <p:cNvPr id="1140" name="Freeform 42"/>
                  <p:cNvSpPr>
                    <a:spLocks/>
                  </p:cNvSpPr>
                  <p:nvPr/>
                </p:nvSpPr>
                <p:spPr bwMode="hidden">
                  <a:xfrm rot="19495919" flipH="1">
                    <a:off x="644" y="2196"/>
                    <a:ext cx="1812" cy="3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41" name="Freeform 43"/>
                  <p:cNvSpPr>
                    <a:spLocks/>
                  </p:cNvSpPr>
                  <p:nvPr/>
                </p:nvSpPr>
                <p:spPr bwMode="hidden">
                  <a:xfrm rot="19495919" flipH="1">
                    <a:off x="-6" y="2982"/>
                    <a:ext cx="974" cy="5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69" name="Group 44"/>
                <p:cNvGrpSpPr>
                  <a:grpSpLocks/>
                </p:cNvGrpSpPr>
                <p:nvPr/>
              </p:nvGrpSpPr>
              <p:grpSpPr bwMode="auto">
                <a:xfrm>
                  <a:off x="3124" y="777"/>
                  <a:ext cx="971" cy="417"/>
                  <a:chOff x="-52" y="2009"/>
                  <a:chExt cx="2477" cy="1064"/>
                </a:xfrm>
              </p:grpSpPr>
              <p:sp>
                <p:nvSpPr>
                  <p:cNvPr id="1138" name="Freeform 45"/>
                  <p:cNvSpPr>
                    <a:spLocks/>
                  </p:cNvSpPr>
                  <p:nvPr/>
                </p:nvSpPr>
                <p:spPr bwMode="hidden">
                  <a:xfrm rot="20017085" flipH="1">
                    <a:off x="689" y="2010"/>
                    <a:ext cx="1736" cy="30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9" name="Freeform 46"/>
                  <p:cNvSpPr>
                    <a:spLocks/>
                  </p:cNvSpPr>
                  <p:nvPr/>
                </p:nvSpPr>
                <p:spPr bwMode="hidden">
                  <a:xfrm rot="20017085" flipH="1">
                    <a:off x="-53" y="2598"/>
                    <a:ext cx="931" cy="47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0" name="Group 47"/>
                <p:cNvGrpSpPr>
                  <a:grpSpLocks/>
                </p:cNvGrpSpPr>
                <p:nvPr/>
              </p:nvGrpSpPr>
              <p:grpSpPr bwMode="auto">
                <a:xfrm>
                  <a:off x="3115" y="700"/>
                  <a:ext cx="969" cy="363"/>
                  <a:chOff x="-74" y="1813"/>
                  <a:chExt cx="2472" cy="927"/>
                </a:xfrm>
              </p:grpSpPr>
              <p:sp>
                <p:nvSpPr>
                  <p:cNvPr id="1136" name="Freeform 48"/>
                  <p:cNvSpPr>
                    <a:spLocks/>
                  </p:cNvSpPr>
                  <p:nvPr/>
                </p:nvSpPr>
                <p:spPr bwMode="hidden">
                  <a:xfrm rot="20519637" flipH="1">
                    <a:off x="721" y="1812"/>
                    <a:ext cx="1677" cy="33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7" name="Freeform 49"/>
                  <p:cNvSpPr>
                    <a:spLocks/>
                  </p:cNvSpPr>
                  <p:nvPr/>
                </p:nvSpPr>
                <p:spPr bwMode="hidden">
                  <a:xfrm rot="20519637" flipH="1">
                    <a:off x="-74" y="2212"/>
                    <a:ext cx="900" cy="52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1" name="Group 50"/>
                <p:cNvGrpSpPr>
                  <a:grpSpLocks/>
                </p:cNvGrpSpPr>
                <p:nvPr/>
              </p:nvGrpSpPr>
              <p:grpSpPr bwMode="auto">
                <a:xfrm>
                  <a:off x="3153" y="613"/>
                  <a:ext cx="918" cy="257"/>
                  <a:chOff x="22" y="1591"/>
                  <a:chExt cx="2342" cy="657"/>
                </a:xfrm>
              </p:grpSpPr>
              <p:sp>
                <p:nvSpPr>
                  <p:cNvPr id="1134" name="Freeform 51"/>
                  <p:cNvSpPr>
                    <a:spLocks/>
                  </p:cNvSpPr>
                  <p:nvPr/>
                </p:nvSpPr>
                <p:spPr bwMode="hidden">
                  <a:xfrm rot="21136207" flipH="1">
                    <a:off x="819" y="1589"/>
                    <a:ext cx="154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5" name="Freeform 52"/>
                  <p:cNvSpPr>
                    <a:spLocks/>
                  </p:cNvSpPr>
                  <p:nvPr/>
                </p:nvSpPr>
                <p:spPr bwMode="hidden">
                  <a:xfrm rot="21136207" flipH="1">
                    <a:off x="21" y="1757"/>
                    <a:ext cx="829" cy="490"/>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2" name="Group 53"/>
                <p:cNvGrpSpPr>
                  <a:grpSpLocks/>
                </p:cNvGrpSpPr>
                <p:nvPr/>
              </p:nvGrpSpPr>
              <p:grpSpPr bwMode="auto">
                <a:xfrm>
                  <a:off x="3218" y="556"/>
                  <a:ext cx="843" cy="134"/>
                  <a:chOff x="189" y="1446"/>
                  <a:chExt cx="2150" cy="343"/>
                </a:xfrm>
              </p:grpSpPr>
              <p:sp>
                <p:nvSpPr>
                  <p:cNvPr id="1132" name="Freeform 54"/>
                  <p:cNvSpPr>
                    <a:spLocks/>
                  </p:cNvSpPr>
                  <p:nvPr/>
                </p:nvSpPr>
                <p:spPr bwMode="hidden">
                  <a:xfrm rot="84182" flipH="1">
                    <a:off x="935" y="1463"/>
                    <a:ext cx="1404" cy="22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3" name="Freeform 55"/>
                  <p:cNvSpPr>
                    <a:spLocks/>
                  </p:cNvSpPr>
                  <p:nvPr/>
                </p:nvSpPr>
                <p:spPr bwMode="hidden">
                  <a:xfrm rot="84182" flipH="1">
                    <a:off x="189" y="1444"/>
                    <a:ext cx="755" cy="34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3" name="Group 56"/>
                <p:cNvGrpSpPr>
                  <a:grpSpLocks/>
                </p:cNvGrpSpPr>
                <p:nvPr/>
              </p:nvGrpSpPr>
              <p:grpSpPr bwMode="auto">
                <a:xfrm>
                  <a:off x="3342" y="418"/>
                  <a:ext cx="737" cy="167"/>
                  <a:chOff x="505" y="1094"/>
                  <a:chExt cx="1879" cy="427"/>
                </a:xfrm>
              </p:grpSpPr>
              <p:sp>
                <p:nvSpPr>
                  <p:cNvPr id="1130" name="Freeform 57"/>
                  <p:cNvSpPr>
                    <a:spLocks/>
                  </p:cNvSpPr>
                  <p:nvPr/>
                </p:nvSpPr>
                <p:spPr bwMode="hidden">
                  <a:xfrm rot="802576" flipH="1">
                    <a:off x="1151" y="1306"/>
                    <a:ext cx="1234"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31" name="Freeform 58"/>
                  <p:cNvSpPr>
                    <a:spLocks/>
                  </p:cNvSpPr>
                  <p:nvPr/>
                </p:nvSpPr>
                <p:spPr bwMode="hidden">
                  <a:xfrm rot="802576" flipH="1">
                    <a:off x="505" y="1095"/>
                    <a:ext cx="662" cy="335"/>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4" name="Group 59"/>
                <p:cNvGrpSpPr>
                  <a:grpSpLocks/>
                </p:cNvGrpSpPr>
                <p:nvPr/>
              </p:nvGrpSpPr>
              <p:grpSpPr bwMode="auto">
                <a:xfrm>
                  <a:off x="3386" y="341"/>
                  <a:ext cx="725" cy="218"/>
                  <a:chOff x="616" y="899"/>
                  <a:chExt cx="1850" cy="554"/>
                </a:xfrm>
              </p:grpSpPr>
              <p:sp>
                <p:nvSpPr>
                  <p:cNvPr id="1128" name="Freeform 60"/>
                  <p:cNvSpPr>
                    <a:spLocks/>
                  </p:cNvSpPr>
                  <p:nvPr/>
                </p:nvSpPr>
                <p:spPr bwMode="hidden">
                  <a:xfrm rot="1277471" flipH="1">
                    <a:off x="1231" y="1237"/>
                    <a:ext cx="1235"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9" name="Freeform 61"/>
                  <p:cNvSpPr>
                    <a:spLocks/>
                  </p:cNvSpPr>
                  <p:nvPr/>
                </p:nvSpPr>
                <p:spPr bwMode="hidden">
                  <a:xfrm rot="1277471" flipH="1">
                    <a:off x="615" y="898"/>
                    <a:ext cx="662"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5" name="Group 62"/>
                <p:cNvGrpSpPr>
                  <a:grpSpLocks/>
                </p:cNvGrpSpPr>
                <p:nvPr/>
              </p:nvGrpSpPr>
              <p:grpSpPr bwMode="auto">
                <a:xfrm>
                  <a:off x="3472" y="231"/>
                  <a:ext cx="693" cy="291"/>
                  <a:chOff x="3472" y="231"/>
                  <a:chExt cx="693" cy="291"/>
                </a:xfrm>
              </p:grpSpPr>
              <p:sp>
                <p:nvSpPr>
                  <p:cNvPr id="1126" name="Freeform 63"/>
                  <p:cNvSpPr>
                    <a:spLocks/>
                  </p:cNvSpPr>
                  <p:nvPr/>
                </p:nvSpPr>
                <p:spPr bwMode="hidden">
                  <a:xfrm rot="2028410" flipH="1">
                    <a:off x="3680" y="438"/>
                    <a:ext cx="484"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7" name="Freeform 64"/>
                  <p:cNvSpPr>
                    <a:spLocks/>
                  </p:cNvSpPr>
                  <p:nvPr/>
                </p:nvSpPr>
                <p:spPr bwMode="hidden">
                  <a:xfrm rot="2028410" flipH="1">
                    <a:off x="3472" y="230"/>
                    <a:ext cx="260"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6" name="Group 65"/>
                <p:cNvGrpSpPr>
                  <a:grpSpLocks/>
                </p:cNvGrpSpPr>
                <p:nvPr/>
              </p:nvGrpSpPr>
              <p:grpSpPr bwMode="auto">
                <a:xfrm>
                  <a:off x="3554" y="118"/>
                  <a:ext cx="664" cy="349"/>
                  <a:chOff x="3554" y="118"/>
                  <a:chExt cx="664" cy="349"/>
                </a:xfrm>
              </p:grpSpPr>
              <p:sp>
                <p:nvSpPr>
                  <p:cNvPr id="1124" name="Freeform 66"/>
                  <p:cNvSpPr>
                    <a:spLocks/>
                  </p:cNvSpPr>
                  <p:nvPr/>
                </p:nvSpPr>
                <p:spPr bwMode="hidden">
                  <a:xfrm rot="2664424" flipH="1">
                    <a:off x="3728" y="383"/>
                    <a:ext cx="490" cy="8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5" name="Freeform 67"/>
                  <p:cNvSpPr>
                    <a:spLocks/>
                  </p:cNvSpPr>
                  <p:nvPr/>
                </p:nvSpPr>
                <p:spPr bwMode="hidden">
                  <a:xfrm rot="2664424" flipH="1">
                    <a:off x="3554" y="118"/>
                    <a:ext cx="263" cy="13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7" name="Group 68"/>
                <p:cNvGrpSpPr>
                  <a:grpSpLocks/>
                </p:cNvGrpSpPr>
                <p:nvPr/>
              </p:nvGrpSpPr>
              <p:grpSpPr bwMode="auto">
                <a:xfrm>
                  <a:off x="3784" y="30"/>
                  <a:ext cx="305" cy="593"/>
                  <a:chOff x="1633" y="104"/>
                  <a:chExt cx="778" cy="1512"/>
                </a:xfrm>
              </p:grpSpPr>
              <p:sp>
                <p:nvSpPr>
                  <p:cNvPr id="1122" name="Freeform 69"/>
                  <p:cNvSpPr>
                    <a:spLocks/>
                  </p:cNvSpPr>
                  <p:nvPr/>
                </p:nvSpPr>
                <p:spPr bwMode="hidden">
                  <a:xfrm rot="3473776" flipH="1">
                    <a:off x="1752" y="958"/>
                    <a:ext cx="1101" cy="21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3" name="Freeform 70"/>
                  <p:cNvSpPr>
                    <a:spLocks/>
                  </p:cNvSpPr>
                  <p:nvPr/>
                </p:nvSpPr>
                <p:spPr bwMode="hidden">
                  <a:xfrm rot="3473776" flipH="1">
                    <a:off x="1505" y="231"/>
                    <a:ext cx="591"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8" name="Group 71"/>
                <p:cNvGrpSpPr>
                  <a:grpSpLocks/>
                </p:cNvGrpSpPr>
                <p:nvPr/>
              </p:nvGrpSpPr>
              <p:grpSpPr bwMode="auto">
                <a:xfrm>
                  <a:off x="3903" y="0"/>
                  <a:ext cx="248" cy="601"/>
                  <a:chOff x="1935" y="28"/>
                  <a:chExt cx="634" cy="1534"/>
                </a:xfrm>
              </p:grpSpPr>
              <p:sp>
                <p:nvSpPr>
                  <p:cNvPr id="1120" name="Freeform 72"/>
                  <p:cNvSpPr>
                    <a:spLocks/>
                  </p:cNvSpPr>
                  <p:nvPr/>
                </p:nvSpPr>
                <p:spPr bwMode="hidden">
                  <a:xfrm rot="4126480" flipH="1">
                    <a:off x="1932" y="924"/>
                    <a:ext cx="1059" cy="21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21" name="Freeform 73"/>
                  <p:cNvSpPr>
                    <a:spLocks/>
                  </p:cNvSpPr>
                  <p:nvPr/>
                </p:nvSpPr>
                <p:spPr bwMode="hidden">
                  <a:xfrm rot="4126480" flipH="1">
                    <a:off x="1820" y="144"/>
                    <a:ext cx="570" cy="33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79" name="Group 74"/>
                <p:cNvGrpSpPr>
                  <a:grpSpLocks/>
                </p:cNvGrpSpPr>
                <p:nvPr/>
              </p:nvGrpSpPr>
              <p:grpSpPr bwMode="auto">
                <a:xfrm>
                  <a:off x="4251" y="252"/>
                  <a:ext cx="723" cy="222"/>
                  <a:chOff x="2822" y="672"/>
                  <a:chExt cx="1845" cy="566"/>
                </a:xfrm>
              </p:grpSpPr>
              <p:sp>
                <p:nvSpPr>
                  <p:cNvPr id="1118" name="Freeform 75"/>
                  <p:cNvSpPr>
                    <a:spLocks/>
                  </p:cNvSpPr>
                  <p:nvPr/>
                </p:nvSpPr>
                <p:spPr bwMode="hidden">
                  <a:xfrm rot="-1325434">
                    <a:off x="2820" y="1022"/>
                    <a:ext cx="1232"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9" name="Freeform 76"/>
                  <p:cNvSpPr>
                    <a:spLocks/>
                  </p:cNvSpPr>
                  <p:nvPr/>
                </p:nvSpPr>
                <p:spPr bwMode="hidden">
                  <a:xfrm rot="-1325434">
                    <a:off x="4003" y="673"/>
                    <a:ext cx="662" cy="337"/>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0" name="Group 77"/>
                <p:cNvGrpSpPr>
                  <a:grpSpLocks/>
                </p:cNvGrpSpPr>
                <p:nvPr/>
              </p:nvGrpSpPr>
              <p:grpSpPr bwMode="auto">
                <a:xfrm>
                  <a:off x="4196" y="163"/>
                  <a:ext cx="699" cy="282"/>
                  <a:chOff x="2683" y="445"/>
                  <a:chExt cx="1781" cy="717"/>
                </a:xfrm>
              </p:grpSpPr>
              <p:sp>
                <p:nvSpPr>
                  <p:cNvPr id="1116" name="Freeform 78"/>
                  <p:cNvSpPr>
                    <a:spLocks/>
                  </p:cNvSpPr>
                  <p:nvPr/>
                </p:nvSpPr>
                <p:spPr bwMode="hidden">
                  <a:xfrm rot="-1921064">
                    <a:off x="2682" y="946"/>
                    <a:ext cx="1233" cy="21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7" name="Freeform 79"/>
                  <p:cNvSpPr>
                    <a:spLocks/>
                  </p:cNvSpPr>
                  <p:nvPr/>
                </p:nvSpPr>
                <p:spPr bwMode="hidden">
                  <a:xfrm rot="-1921064">
                    <a:off x="3801" y="444"/>
                    <a:ext cx="661" cy="33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sp>
              <p:nvSpPr>
                <p:cNvPr id="1081" name="Freeform 80"/>
                <p:cNvSpPr>
                  <a:spLocks/>
                </p:cNvSpPr>
                <p:nvPr/>
              </p:nvSpPr>
              <p:spPr bwMode="hidden">
                <a:xfrm rot="4578755" flipH="1">
                  <a:off x="3968" y="372"/>
                  <a:ext cx="403" cy="5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82" name="Freeform 81"/>
                <p:cNvSpPr>
                  <a:spLocks/>
                </p:cNvSpPr>
                <p:nvPr/>
              </p:nvSpPr>
              <p:spPr bwMode="hidden">
                <a:xfrm rot="4578755" flipH="1">
                  <a:off x="3977" y="77"/>
                  <a:ext cx="216" cy="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nvGrpSpPr>
                <p:cNvPr id="1083" name="Group 82"/>
                <p:cNvGrpSpPr>
                  <a:grpSpLocks/>
                </p:cNvGrpSpPr>
                <p:nvPr/>
              </p:nvGrpSpPr>
              <p:grpSpPr bwMode="auto">
                <a:xfrm>
                  <a:off x="4242" y="5"/>
                  <a:ext cx="251" cy="596"/>
                  <a:chOff x="2800" y="41"/>
                  <a:chExt cx="640" cy="1520"/>
                </a:xfrm>
              </p:grpSpPr>
              <p:sp>
                <p:nvSpPr>
                  <p:cNvPr id="1114" name="Freeform 83"/>
                  <p:cNvSpPr>
                    <a:spLocks/>
                  </p:cNvSpPr>
                  <p:nvPr/>
                </p:nvSpPr>
                <p:spPr bwMode="hidden">
                  <a:xfrm rot="-3857755">
                    <a:off x="2362" y="936"/>
                    <a:ext cx="1061"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5" name="Freeform 84"/>
                  <p:cNvSpPr>
                    <a:spLocks/>
                  </p:cNvSpPr>
                  <p:nvPr/>
                </p:nvSpPr>
                <p:spPr bwMode="hidden">
                  <a:xfrm rot="-3857755">
                    <a:off x="3011" y="181"/>
                    <a:ext cx="569" cy="288"/>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4" name="Group 85"/>
                <p:cNvGrpSpPr>
                  <a:grpSpLocks/>
                </p:cNvGrpSpPr>
                <p:nvPr/>
              </p:nvGrpSpPr>
              <p:grpSpPr bwMode="auto">
                <a:xfrm>
                  <a:off x="4295" y="53"/>
                  <a:ext cx="398" cy="574"/>
                  <a:chOff x="2934" y="163"/>
                  <a:chExt cx="1017" cy="1464"/>
                </a:xfrm>
              </p:grpSpPr>
              <p:sp>
                <p:nvSpPr>
                  <p:cNvPr id="1112" name="Freeform 86"/>
                  <p:cNvSpPr>
                    <a:spLocks/>
                  </p:cNvSpPr>
                  <p:nvPr/>
                </p:nvSpPr>
                <p:spPr bwMode="hidden">
                  <a:xfrm rot="-2777260">
                    <a:off x="2493" y="915"/>
                    <a:ext cx="1154" cy="270"/>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3" name="Freeform 87"/>
                  <p:cNvSpPr>
                    <a:spLocks/>
                  </p:cNvSpPr>
                  <p:nvPr/>
                </p:nvSpPr>
                <p:spPr bwMode="hidden">
                  <a:xfrm rot="-2777260">
                    <a:off x="3431" y="262"/>
                    <a:ext cx="619" cy="422"/>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5" name="Group 88"/>
                <p:cNvGrpSpPr>
                  <a:grpSpLocks/>
                </p:cNvGrpSpPr>
                <p:nvPr/>
              </p:nvGrpSpPr>
              <p:grpSpPr bwMode="auto">
                <a:xfrm>
                  <a:off x="4215" y="2"/>
                  <a:ext cx="95" cy="567"/>
                  <a:chOff x="2730" y="32"/>
                  <a:chExt cx="243" cy="1448"/>
                </a:xfrm>
              </p:grpSpPr>
              <p:sp>
                <p:nvSpPr>
                  <p:cNvPr id="1110" name="Freeform 89"/>
                  <p:cNvSpPr>
                    <a:spLocks/>
                  </p:cNvSpPr>
                  <p:nvPr/>
                </p:nvSpPr>
                <p:spPr bwMode="hidden">
                  <a:xfrm rot="-4903748">
                    <a:off x="2297" y="959"/>
                    <a:ext cx="954" cy="8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11" name="Freeform 90"/>
                  <p:cNvSpPr>
                    <a:spLocks/>
                  </p:cNvSpPr>
                  <p:nvPr/>
                </p:nvSpPr>
                <p:spPr bwMode="hidden">
                  <a:xfrm rot="-4903748">
                    <a:off x="2650" y="222"/>
                    <a:ext cx="511" cy="133"/>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6" name="Group 91"/>
                <p:cNvGrpSpPr>
                  <a:grpSpLocks/>
                </p:cNvGrpSpPr>
                <p:nvPr/>
              </p:nvGrpSpPr>
              <p:grpSpPr bwMode="auto">
                <a:xfrm>
                  <a:off x="3514" y="683"/>
                  <a:ext cx="425" cy="960"/>
                  <a:chOff x="943" y="1769"/>
                  <a:chExt cx="1085" cy="2450"/>
                </a:xfrm>
              </p:grpSpPr>
              <p:sp>
                <p:nvSpPr>
                  <p:cNvPr id="1108" name="Freeform 92"/>
                  <p:cNvSpPr>
                    <a:spLocks/>
                  </p:cNvSpPr>
                  <p:nvPr/>
                </p:nvSpPr>
                <p:spPr bwMode="hidden">
                  <a:xfrm rot="18335692" flipH="1">
                    <a:off x="1009" y="2474"/>
                    <a:ext cx="172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9" name="Freeform 93"/>
                  <p:cNvSpPr>
                    <a:spLocks/>
                  </p:cNvSpPr>
                  <p:nvPr/>
                </p:nvSpPr>
                <p:spPr bwMode="hidden">
                  <a:xfrm rot="18335692" flipH="1">
                    <a:off x="725" y="3509"/>
                    <a:ext cx="925"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7" name="Group 94"/>
                <p:cNvGrpSpPr>
                  <a:grpSpLocks/>
                </p:cNvGrpSpPr>
                <p:nvPr/>
              </p:nvGrpSpPr>
              <p:grpSpPr bwMode="auto">
                <a:xfrm>
                  <a:off x="3715" y="748"/>
                  <a:ext cx="300" cy="930"/>
                  <a:chOff x="1455" y="1936"/>
                  <a:chExt cx="766" cy="2373"/>
                </a:xfrm>
              </p:grpSpPr>
              <p:sp>
                <p:nvSpPr>
                  <p:cNvPr id="1106" name="Freeform 95"/>
                  <p:cNvSpPr>
                    <a:spLocks/>
                  </p:cNvSpPr>
                  <p:nvPr/>
                </p:nvSpPr>
                <p:spPr bwMode="hidden">
                  <a:xfrm rot="17542885" flipH="1">
                    <a:off x="1268" y="2577"/>
                    <a:ext cx="1594" cy="313"/>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7" name="Freeform 96"/>
                  <p:cNvSpPr>
                    <a:spLocks/>
                  </p:cNvSpPr>
                  <p:nvPr/>
                </p:nvSpPr>
                <p:spPr bwMode="hidden">
                  <a:xfrm rot="17542885" flipH="1">
                    <a:off x="1274" y="3635"/>
                    <a:ext cx="854" cy="48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8" name="Group 97"/>
                <p:cNvGrpSpPr>
                  <a:grpSpLocks/>
                </p:cNvGrpSpPr>
                <p:nvPr/>
              </p:nvGrpSpPr>
              <p:grpSpPr bwMode="auto">
                <a:xfrm rot="88588">
                  <a:off x="3923" y="769"/>
                  <a:ext cx="180" cy="913"/>
                  <a:chOff x="1956" y="1990"/>
                  <a:chExt cx="492" cy="2604"/>
                </a:xfrm>
              </p:grpSpPr>
              <p:sp>
                <p:nvSpPr>
                  <p:cNvPr id="1104" name="Freeform 98"/>
                  <p:cNvSpPr>
                    <a:spLocks/>
                  </p:cNvSpPr>
                  <p:nvPr/>
                </p:nvSpPr>
                <p:spPr bwMode="hidden">
                  <a:xfrm rot="16782062" flipH="1">
                    <a:off x="1438" y="2692"/>
                    <a:ext cx="1712" cy="30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sp>
                <p:nvSpPr>
                  <p:cNvPr id="1105" name="Freeform 99"/>
                  <p:cNvSpPr>
                    <a:spLocks/>
                  </p:cNvSpPr>
                  <p:nvPr/>
                </p:nvSpPr>
                <p:spPr bwMode="hidden">
                  <a:xfrm rot="16782062" flipH="1">
                    <a:off x="1730" y="3897"/>
                    <a:ext cx="917" cy="47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89" name="Group 100"/>
                <p:cNvGrpSpPr>
                  <a:grpSpLocks/>
                </p:cNvGrpSpPr>
                <p:nvPr/>
              </p:nvGrpSpPr>
              <p:grpSpPr bwMode="auto">
                <a:xfrm>
                  <a:off x="4451" y="662"/>
                  <a:ext cx="442" cy="951"/>
                  <a:chOff x="3334" y="1717"/>
                  <a:chExt cx="1125" cy="2426"/>
                </a:xfrm>
              </p:grpSpPr>
              <p:sp>
                <p:nvSpPr>
                  <p:cNvPr id="1102" name="Freeform 101"/>
                  <p:cNvSpPr>
                    <a:spLocks/>
                  </p:cNvSpPr>
                  <p:nvPr/>
                </p:nvSpPr>
                <p:spPr bwMode="hidden">
                  <a:xfrm rot="3144576">
                    <a:off x="2627" y="2423"/>
                    <a:ext cx="1723" cy="312"/>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3" name="Freeform 102"/>
                  <p:cNvSpPr>
                    <a:spLocks/>
                  </p:cNvSpPr>
                  <p:nvPr/>
                </p:nvSpPr>
                <p:spPr bwMode="hidden">
                  <a:xfrm rot="3144576">
                    <a:off x="3752" y="3435"/>
                    <a:ext cx="925" cy="491"/>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0" name="Group 103"/>
                <p:cNvGrpSpPr>
                  <a:grpSpLocks/>
                </p:cNvGrpSpPr>
                <p:nvPr/>
              </p:nvGrpSpPr>
              <p:grpSpPr bwMode="auto">
                <a:xfrm>
                  <a:off x="4391" y="721"/>
                  <a:ext cx="347" cy="951"/>
                  <a:chOff x="3181" y="1866"/>
                  <a:chExt cx="883" cy="2426"/>
                </a:xfrm>
              </p:grpSpPr>
              <p:sp>
                <p:nvSpPr>
                  <p:cNvPr id="1100" name="Freeform 104"/>
                  <p:cNvSpPr>
                    <a:spLocks/>
                  </p:cNvSpPr>
                  <p:nvPr/>
                </p:nvSpPr>
                <p:spPr bwMode="hidden">
                  <a:xfrm rot="3745735">
                    <a:off x="2506" y="2539"/>
                    <a:ext cx="1649" cy="299"/>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101" name="Freeform 105"/>
                  <p:cNvSpPr>
                    <a:spLocks/>
                  </p:cNvSpPr>
                  <p:nvPr/>
                </p:nvSpPr>
                <p:spPr bwMode="hidden">
                  <a:xfrm rot="3745735">
                    <a:off x="3387" y="3613"/>
                    <a:ext cx="885" cy="469"/>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1" name="Group 106"/>
                <p:cNvGrpSpPr>
                  <a:grpSpLocks/>
                </p:cNvGrpSpPr>
                <p:nvPr/>
              </p:nvGrpSpPr>
              <p:grpSpPr bwMode="auto">
                <a:xfrm>
                  <a:off x="4323" y="767"/>
                  <a:ext cx="243" cy="935"/>
                  <a:chOff x="3006" y="1983"/>
                  <a:chExt cx="619" cy="2386"/>
                </a:xfrm>
              </p:grpSpPr>
              <p:sp>
                <p:nvSpPr>
                  <p:cNvPr id="1098" name="Freeform 107"/>
                  <p:cNvSpPr>
                    <a:spLocks/>
                  </p:cNvSpPr>
                  <p:nvPr/>
                </p:nvSpPr>
                <p:spPr bwMode="hidden">
                  <a:xfrm rot="4286818">
                    <a:off x="2328" y="2659"/>
                    <a:ext cx="1600" cy="244"/>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9" name="Freeform 108"/>
                  <p:cNvSpPr>
                    <a:spLocks/>
                  </p:cNvSpPr>
                  <p:nvPr/>
                </p:nvSpPr>
                <p:spPr bwMode="hidden">
                  <a:xfrm rot="4286818">
                    <a:off x="3001" y="3744"/>
                    <a:ext cx="860"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2" name="Group 109"/>
                <p:cNvGrpSpPr>
                  <a:grpSpLocks/>
                </p:cNvGrpSpPr>
                <p:nvPr/>
              </p:nvGrpSpPr>
              <p:grpSpPr bwMode="auto">
                <a:xfrm>
                  <a:off x="4249" y="813"/>
                  <a:ext cx="159" cy="870"/>
                  <a:chOff x="2819" y="2101"/>
                  <a:chExt cx="405" cy="2219"/>
                </a:xfrm>
              </p:grpSpPr>
              <p:sp>
                <p:nvSpPr>
                  <p:cNvPr id="1096" name="Freeform 110"/>
                  <p:cNvSpPr>
                    <a:spLocks/>
                  </p:cNvSpPr>
                  <p:nvPr/>
                </p:nvSpPr>
                <p:spPr bwMode="hidden">
                  <a:xfrm rot="4898956">
                    <a:off x="2208" y="2711"/>
                    <a:ext cx="1469" cy="247"/>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7" name="Freeform 111"/>
                  <p:cNvSpPr>
                    <a:spLocks/>
                  </p:cNvSpPr>
                  <p:nvPr/>
                </p:nvSpPr>
                <p:spPr bwMode="hidden">
                  <a:xfrm rot="4898956">
                    <a:off x="2637" y="3730"/>
                    <a:ext cx="789" cy="386"/>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nvGrpSpPr>
                <p:cNvPr id="1093" name="Group 112"/>
                <p:cNvGrpSpPr>
                  <a:grpSpLocks/>
                </p:cNvGrpSpPr>
                <p:nvPr/>
              </p:nvGrpSpPr>
              <p:grpSpPr bwMode="auto">
                <a:xfrm>
                  <a:off x="4045" y="826"/>
                  <a:ext cx="167" cy="857"/>
                  <a:chOff x="2287" y="2135"/>
                  <a:chExt cx="426" cy="2185"/>
                </a:xfrm>
              </p:grpSpPr>
              <p:sp>
                <p:nvSpPr>
                  <p:cNvPr id="1094" name="Freeform 113"/>
                  <p:cNvSpPr>
                    <a:spLocks/>
                  </p:cNvSpPr>
                  <p:nvPr/>
                </p:nvSpPr>
                <p:spPr bwMode="hidden">
                  <a:xfrm rot="5755659">
                    <a:off x="1902" y="2759"/>
                    <a:ext cx="1435" cy="186"/>
                  </a:xfrm>
                  <a:custGeom>
                    <a:avLst/>
                    <a:gdLst>
                      <a:gd name="T0" fmla="*/ 0 w 2736"/>
                      <a:gd name="T1" fmla="*/ 504 h 504"/>
                      <a:gd name="T2" fmla="*/ 864 w 2736"/>
                      <a:gd name="T3" fmla="*/ 168 h 504"/>
                      <a:gd name="T4" fmla="*/ 1776 w 2736"/>
                      <a:gd name="T5" fmla="*/ 24 h 504"/>
                      <a:gd name="T6" fmla="*/ 2736 w 2736"/>
                      <a:gd name="T7" fmla="*/ 24 h 504"/>
                      <a:gd name="T8" fmla="*/ 2720 w 2736"/>
                      <a:gd name="T9" fmla="*/ 103 h 504"/>
                      <a:gd name="T10" fmla="*/ 1764 w 2736"/>
                      <a:gd name="T11" fmla="*/ 103 h 504"/>
                      <a:gd name="T12" fmla="*/ 654 w 2736"/>
                      <a:gd name="T13" fmla="*/ 292 h 504"/>
                      <a:gd name="T14" fmla="*/ 0 w 2736"/>
                      <a:gd name="T15" fmla="*/ 50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sp>
                <p:nvSpPr>
                  <p:cNvPr id="1095" name="Freeform 114"/>
                  <p:cNvSpPr>
                    <a:spLocks/>
                  </p:cNvSpPr>
                  <p:nvPr/>
                </p:nvSpPr>
                <p:spPr bwMode="hidden">
                  <a:xfrm rot="5755659">
                    <a:off x="2050" y="3786"/>
                    <a:ext cx="770" cy="294"/>
                  </a:xfrm>
                  <a:custGeom>
                    <a:avLst/>
                    <a:gdLst>
                      <a:gd name="T0" fmla="*/ 5 w 1769"/>
                      <a:gd name="T1" fmla="*/ 8 h 791"/>
                      <a:gd name="T2" fmla="*/ 485 w 1769"/>
                      <a:gd name="T3" fmla="*/ 56 h 791"/>
                      <a:gd name="T4" fmla="*/ 1157 w 1769"/>
                      <a:gd name="T5" fmla="*/ 200 h 791"/>
                      <a:gd name="T6" fmla="*/ 1611 w 1769"/>
                      <a:gd name="T7" fmla="*/ 432 h 791"/>
                      <a:gd name="T8" fmla="*/ 1756 w 1769"/>
                      <a:gd name="T9" fmla="*/ 609 h 791"/>
                      <a:gd name="T10" fmla="*/ 1689 w 1769"/>
                      <a:gd name="T11" fmla="*/ 787 h 791"/>
                      <a:gd name="T12" fmla="*/ 1589 w 1769"/>
                      <a:gd name="T13" fmla="*/ 632 h 791"/>
                      <a:gd name="T14" fmla="*/ 1389 w 1769"/>
                      <a:gd name="T15" fmla="*/ 454 h 791"/>
                      <a:gd name="T16" fmla="*/ 1109 w 1769"/>
                      <a:gd name="T17" fmla="*/ 296 h 791"/>
                      <a:gd name="T18" fmla="*/ 581 w 1769"/>
                      <a:gd name="T19" fmla="*/ 152 h 791"/>
                      <a:gd name="T20" fmla="*/ 0 w 1769"/>
                      <a:gd name="T21" fmla="*/ 76 h 791"/>
                      <a:gd name="T22" fmla="*/ 5 w 1769"/>
                      <a:gd name="T23" fmla="*/ 8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1" hangingPunct="1"/>
                    <a:endParaRPr lang="en-US" smtClean="0">
                      <a:solidFill>
                        <a:srgbClr val="FFCC00"/>
                      </a:solidFill>
                      <a:latin typeface="Arial Black" charset="0"/>
                    </a:endParaRPr>
                  </a:p>
                </p:txBody>
              </p:sp>
            </p:grpSp>
          </p:grpSp>
          <p:sp>
            <p:nvSpPr>
              <p:cNvPr id="1038" name="Freeform 115"/>
              <p:cNvSpPr>
                <a:spLocks/>
              </p:cNvSpPr>
              <p:nvPr/>
            </p:nvSpPr>
            <p:spPr bwMode="hidden">
              <a:xfrm flipH="1">
                <a:off x="3873" y="934"/>
                <a:ext cx="190"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39" name="Arc 116"/>
              <p:cNvSpPr>
                <a:spLocks/>
              </p:cNvSpPr>
              <p:nvPr/>
            </p:nvSpPr>
            <p:spPr bwMode="hidden">
              <a:xfrm flipH="1">
                <a:off x="3527" y="725"/>
                <a:ext cx="833" cy="903"/>
              </a:xfrm>
              <a:custGeom>
                <a:avLst/>
                <a:gdLst>
                  <a:gd name="T0" fmla="*/ 211 w 21600"/>
                  <a:gd name="T1" fmla="*/ 0 h 21602"/>
                  <a:gd name="T2" fmla="*/ 833 w 21600"/>
                  <a:gd name="T3" fmla="*/ 903 h 21602"/>
                  <a:gd name="T4" fmla="*/ 0 w 21600"/>
                  <a:gd name="T5" fmla="*/ 874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0" name="Arc 117"/>
              <p:cNvSpPr>
                <a:spLocks/>
              </p:cNvSpPr>
              <p:nvPr/>
            </p:nvSpPr>
            <p:spPr bwMode="hidden">
              <a:xfrm flipV="1">
                <a:off x="4278" y="179"/>
                <a:ext cx="1007" cy="802"/>
              </a:xfrm>
              <a:custGeom>
                <a:avLst/>
                <a:gdLst>
                  <a:gd name="T0" fmla="*/ 1007 w 36729"/>
                  <a:gd name="T1" fmla="*/ 388 h 21600"/>
                  <a:gd name="T2" fmla="*/ 0 w 36729"/>
                  <a:gd name="T3" fmla="*/ 453 h 21600"/>
                  <a:gd name="T4" fmla="*/ 489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1" name="Arc 118"/>
              <p:cNvSpPr>
                <a:spLocks/>
              </p:cNvSpPr>
              <p:nvPr/>
            </p:nvSpPr>
            <p:spPr bwMode="hidden">
              <a:xfrm flipH="1">
                <a:off x="3612" y="580"/>
                <a:ext cx="486" cy="933"/>
              </a:xfrm>
              <a:custGeom>
                <a:avLst/>
                <a:gdLst>
                  <a:gd name="T0" fmla="*/ 0 w 28940"/>
                  <a:gd name="T1" fmla="*/ 54 h 22305"/>
                  <a:gd name="T2" fmla="*/ 486 w 28940"/>
                  <a:gd name="T3" fmla="*/ 933 h 22305"/>
                  <a:gd name="T4" fmla="*/ 123 w 28940"/>
                  <a:gd name="T5" fmla="*/ 904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2" name="Arc 119"/>
              <p:cNvSpPr>
                <a:spLocks/>
              </p:cNvSpPr>
              <p:nvPr/>
            </p:nvSpPr>
            <p:spPr bwMode="hidden">
              <a:xfrm flipH="1">
                <a:off x="3267" y="628"/>
                <a:ext cx="791" cy="931"/>
              </a:xfrm>
              <a:custGeom>
                <a:avLst/>
                <a:gdLst>
                  <a:gd name="T0" fmla="*/ 0 w 30473"/>
                  <a:gd name="T1" fmla="*/ 80 h 22305"/>
                  <a:gd name="T2" fmla="*/ 791 w 30473"/>
                  <a:gd name="T3" fmla="*/ 931 h 22305"/>
                  <a:gd name="T4" fmla="*/ 230 w 30473"/>
                  <a:gd name="T5" fmla="*/ 902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3" name="Arc 120"/>
              <p:cNvSpPr>
                <a:spLocks/>
              </p:cNvSpPr>
              <p:nvPr/>
            </p:nvSpPr>
            <p:spPr bwMode="hidden">
              <a:xfrm flipH="1">
                <a:off x="3197" y="458"/>
                <a:ext cx="932" cy="933"/>
              </a:xfrm>
              <a:custGeom>
                <a:avLst/>
                <a:gdLst>
                  <a:gd name="T0" fmla="*/ 0 w 34455"/>
                  <a:gd name="T1" fmla="*/ 177 h 22305"/>
                  <a:gd name="T2" fmla="*/ 932 w 34455"/>
                  <a:gd name="T3" fmla="*/ 933 h 22305"/>
                  <a:gd name="T4" fmla="*/ 348 w 34455"/>
                  <a:gd name="T5" fmla="*/ 904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4" name="Arc 121"/>
              <p:cNvSpPr>
                <a:spLocks/>
              </p:cNvSpPr>
              <p:nvPr/>
            </p:nvSpPr>
            <p:spPr bwMode="hidden">
              <a:xfrm>
                <a:off x="4229" y="589"/>
                <a:ext cx="149" cy="933"/>
              </a:xfrm>
              <a:custGeom>
                <a:avLst/>
                <a:gdLst>
                  <a:gd name="T0" fmla="*/ 0 w 34812"/>
                  <a:gd name="T1" fmla="*/ 189 h 22305"/>
                  <a:gd name="T2" fmla="*/ 149 w 34812"/>
                  <a:gd name="T3" fmla="*/ 933 h 22305"/>
                  <a:gd name="T4" fmla="*/ 57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5" name="Arc 122"/>
              <p:cNvSpPr>
                <a:spLocks/>
              </p:cNvSpPr>
              <p:nvPr/>
            </p:nvSpPr>
            <p:spPr bwMode="hidden">
              <a:xfrm>
                <a:off x="4269" y="585"/>
                <a:ext cx="393" cy="933"/>
              </a:xfrm>
              <a:custGeom>
                <a:avLst/>
                <a:gdLst>
                  <a:gd name="T0" fmla="*/ 0 w 34812"/>
                  <a:gd name="T1" fmla="*/ 189 h 22305"/>
                  <a:gd name="T2" fmla="*/ 393 w 34812"/>
                  <a:gd name="T3" fmla="*/ 933 h 22305"/>
                  <a:gd name="T4" fmla="*/ 149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6" name="Arc 123"/>
              <p:cNvSpPr>
                <a:spLocks/>
              </p:cNvSpPr>
              <p:nvPr/>
            </p:nvSpPr>
            <p:spPr bwMode="hidden">
              <a:xfrm>
                <a:off x="4302" y="463"/>
                <a:ext cx="559" cy="933"/>
              </a:xfrm>
              <a:custGeom>
                <a:avLst/>
                <a:gdLst>
                  <a:gd name="T0" fmla="*/ 0 w 34812"/>
                  <a:gd name="T1" fmla="*/ 189 h 22305"/>
                  <a:gd name="T2" fmla="*/ 559 w 34812"/>
                  <a:gd name="T3" fmla="*/ 933 h 22305"/>
                  <a:gd name="T4" fmla="*/ 212 w 34812"/>
                  <a:gd name="T5" fmla="*/ 904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7" name="Freeform 124"/>
              <p:cNvSpPr>
                <a:spLocks/>
              </p:cNvSpPr>
              <p:nvPr/>
            </p:nvSpPr>
            <p:spPr bwMode="hidden">
              <a:xfrm>
                <a:off x="4410" y="1033"/>
                <a:ext cx="189" cy="58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8" name="Freeform 125"/>
              <p:cNvSpPr>
                <a:spLocks/>
              </p:cNvSpPr>
              <p:nvPr/>
            </p:nvSpPr>
            <p:spPr bwMode="hidden">
              <a:xfrm rot="19660755" flipV="1">
                <a:off x="4114" y="843"/>
                <a:ext cx="172" cy="32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49" name="Arc 126"/>
              <p:cNvSpPr>
                <a:spLocks/>
              </p:cNvSpPr>
              <p:nvPr/>
            </p:nvSpPr>
            <p:spPr bwMode="hidden">
              <a:xfrm flipH="1">
                <a:off x="3144" y="319"/>
                <a:ext cx="996" cy="933"/>
              </a:xfrm>
              <a:custGeom>
                <a:avLst/>
                <a:gdLst>
                  <a:gd name="T0" fmla="*/ 0 w 36830"/>
                  <a:gd name="T1" fmla="*/ 263 h 22305"/>
                  <a:gd name="T2" fmla="*/ 996 w 36830"/>
                  <a:gd name="T3" fmla="*/ 933 h 22305"/>
                  <a:gd name="T4" fmla="*/ 412 w 36830"/>
                  <a:gd name="T5" fmla="*/ 904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0" name="Arc 127"/>
              <p:cNvSpPr>
                <a:spLocks/>
              </p:cNvSpPr>
              <p:nvPr/>
            </p:nvSpPr>
            <p:spPr bwMode="hidden">
              <a:xfrm flipH="1">
                <a:off x="3426" y="122"/>
                <a:ext cx="724" cy="903"/>
              </a:xfrm>
              <a:custGeom>
                <a:avLst/>
                <a:gdLst>
                  <a:gd name="T0" fmla="*/ 0 w 31881"/>
                  <a:gd name="T1" fmla="*/ 419 h 21600"/>
                  <a:gd name="T2" fmla="*/ 724 w 31881"/>
                  <a:gd name="T3" fmla="*/ 203 h 21600"/>
                  <a:gd name="T4" fmla="*/ 414 w 31881"/>
                  <a:gd name="T5" fmla="*/ 903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1" name="Arc 128"/>
              <p:cNvSpPr>
                <a:spLocks/>
              </p:cNvSpPr>
              <p:nvPr/>
            </p:nvSpPr>
            <p:spPr bwMode="hidden">
              <a:xfrm>
                <a:off x="4199" y="502"/>
                <a:ext cx="298" cy="903"/>
              </a:xfrm>
              <a:custGeom>
                <a:avLst/>
                <a:gdLst>
                  <a:gd name="T0" fmla="*/ 0 w 31146"/>
                  <a:gd name="T1" fmla="*/ 189 h 21600"/>
                  <a:gd name="T2" fmla="*/ 298 w 31146"/>
                  <a:gd name="T3" fmla="*/ 400 h 21600"/>
                  <a:gd name="T4" fmla="*/ 126 w 31146"/>
                  <a:gd name="T5" fmla="*/ 903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2" name="Freeform 129"/>
              <p:cNvSpPr>
                <a:spLocks/>
              </p:cNvSpPr>
              <p:nvPr/>
            </p:nvSpPr>
            <p:spPr bwMode="hidden">
              <a:xfrm flipH="1">
                <a:off x="3307" y="981"/>
                <a:ext cx="426" cy="59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3" name="Freeform 130"/>
              <p:cNvSpPr>
                <a:spLocks/>
              </p:cNvSpPr>
              <p:nvPr/>
            </p:nvSpPr>
            <p:spPr bwMode="hidden">
              <a:xfrm flipH="1">
                <a:off x="3507" y="350"/>
                <a:ext cx="273"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4" name="Freeform 131"/>
              <p:cNvSpPr>
                <a:spLocks/>
              </p:cNvSpPr>
              <p:nvPr/>
            </p:nvSpPr>
            <p:spPr bwMode="hidden">
              <a:xfrm flipH="1">
                <a:off x="3821" y="172"/>
                <a:ext cx="164" cy="597"/>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5" name="Freeform 132"/>
              <p:cNvSpPr>
                <a:spLocks/>
              </p:cNvSpPr>
              <p:nvPr/>
            </p:nvSpPr>
            <p:spPr bwMode="hidden">
              <a:xfrm>
                <a:off x="4841" y="894"/>
                <a:ext cx="395" cy="62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6" name="Freeform 133"/>
              <p:cNvSpPr>
                <a:spLocks/>
              </p:cNvSpPr>
              <p:nvPr/>
            </p:nvSpPr>
            <p:spPr bwMode="hidden">
              <a:xfrm>
                <a:off x="4636" y="576"/>
                <a:ext cx="594" cy="418"/>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7" name="Freeform 134"/>
              <p:cNvSpPr>
                <a:spLocks/>
              </p:cNvSpPr>
              <p:nvPr/>
            </p:nvSpPr>
            <p:spPr bwMode="hidden">
              <a:xfrm>
                <a:off x="4658" y="132"/>
                <a:ext cx="260" cy="561"/>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8" name="Freeform 135"/>
              <p:cNvSpPr>
                <a:spLocks/>
              </p:cNvSpPr>
              <p:nvPr/>
            </p:nvSpPr>
            <p:spPr bwMode="hidden">
              <a:xfrm rot="-1346631">
                <a:off x="4401" y="599"/>
                <a:ext cx="175" cy="329"/>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sp>
            <p:nvSpPr>
              <p:cNvPr id="1059" name="Freeform 136"/>
              <p:cNvSpPr>
                <a:spLocks/>
              </p:cNvSpPr>
              <p:nvPr/>
            </p:nvSpPr>
            <p:spPr bwMode="hidden">
              <a:xfrm rot="1346631" flipH="1">
                <a:off x="3783" y="589"/>
                <a:ext cx="172" cy="330"/>
              </a:xfrm>
              <a:custGeom>
                <a:avLst/>
                <a:gdLst>
                  <a:gd name="T0" fmla="*/ 0 w 776"/>
                  <a:gd name="T1" fmla="*/ 64 h 2368"/>
                  <a:gd name="T2" fmla="*/ 240 w 776"/>
                  <a:gd name="T3" fmla="*/ 16 h 2368"/>
                  <a:gd name="T4" fmla="*/ 96 w 776"/>
                  <a:gd name="T5" fmla="*/ 160 h 2368"/>
                  <a:gd name="T6" fmla="*/ 336 w 776"/>
                  <a:gd name="T7" fmla="*/ 160 h 2368"/>
                  <a:gd name="T8" fmla="*/ 192 w 776"/>
                  <a:gd name="T9" fmla="*/ 304 h 2368"/>
                  <a:gd name="T10" fmla="*/ 384 w 776"/>
                  <a:gd name="T11" fmla="*/ 352 h 2368"/>
                  <a:gd name="T12" fmla="*/ 288 w 776"/>
                  <a:gd name="T13" fmla="*/ 448 h 2368"/>
                  <a:gd name="T14" fmla="*/ 480 w 776"/>
                  <a:gd name="T15" fmla="*/ 496 h 2368"/>
                  <a:gd name="T16" fmla="*/ 384 w 776"/>
                  <a:gd name="T17" fmla="*/ 592 h 2368"/>
                  <a:gd name="T18" fmla="*/ 528 w 776"/>
                  <a:gd name="T19" fmla="*/ 640 h 2368"/>
                  <a:gd name="T20" fmla="*/ 480 w 776"/>
                  <a:gd name="T21" fmla="*/ 736 h 2368"/>
                  <a:gd name="T22" fmla="*/ 576 w 776"/>
                  <a:gd name="T23" fmla="*/ 832 h 2368"/>
                  <a:gd name="T24" fmla="*/ 576 w 776"/>
                  <a:gd name="T25" fmla="*/ 928 h 2368"/>
                  <a:gd name="T26" fmla="*/ 672 w 776"/>
                  <a:gd name="T27" fmla="*/ 1072 h 2368"/>
                  <a:gd name="T28" fmla="*/ 624 w 776"/>
                  <a:gd name="T29" fmla="*/ 1216 h 2368"/>
                  <a:gd name="T30" fmla="*/ 720 w 776"/>
                  <a:gd name="T31" fmla="*/ 1312 h 2368"/>
                  <a:gd name="T32" fmla="*/ 672 w 776"/>
                  <a:gd name="T33" fmla="*/ 1456 h 2368"/>
                  <a:gd name="T34" fmla="*/ 720 w 776"/>
                  <a:gd name="T35" fmla="*/ 1600 h 2368"/>
                  <a:gd name="T36" fmla="*/ 672 w 776"/>
                  <a:gd name="T37" fmla="*/ 1696 h 2368"/>
                  <a:gd name="T38" fmla="*/ 768 w 776"/>
                  <a:gd name="T39" fmla="*/ 1840 h 2368"/>
                  <a:gd name="T40" fmla="*/ 720 w 776"/>
                  <a:gd name="T41" fmla="*/ 1984 h 2368"/>
                  <a:gd name="T42" fmla="*/ 768 w 776"/>
                  <a:gd name="T43" fmla="*/ 2176 h 2368"/>
                  <a:gd name="T44" fmla="*/ 720 w 776"/>
                  <a:gd name="T45" fmla="*/ 2224 h 2368"/>
                  <a:gd name="T46" fmla="*/ 768 w 776"/>
                  <a:gd name="T47" fmla="*/ 23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smtClean="0">
                  <a:solidFill>
                    <a:srgbClr val="FFCC00"/>
                  </a:solidFill>
                  <a:latin typeface="Arial Black" charset="0"/>
                </a:endParaRPr>
              </a:p>
            </p:txBody>
          </p:sp>
        </p:grpSp>
      </p:grpSp>
      <p:sp>
        <p:nvSpPr>
          <p:cNvPr id="10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833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defRPr/>
            </a:pPr>
            <a:endParaRPr lang="en-US">
              <a:solidFill>
                <a:srgbClr val="FFCC00"/>
              </a:solidFill>
              <a:latin typeface="Arial Black" charset="0"/>
            </a:endParaRPr>
          </a:p>
        </p:txBody>
      </p:sp>
      <p:sp>
        <p:nvSpPr>
          <p:cNvPr id="833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defRPr/>
            </a:pPr>
            <a:endParaRPr lang="en-US">
              <a:solidFill>
                <a:srgbClr val="FFCC00"/>
              </a:solidFill>
              <a:latin typeface="Arial Black" charset="0"/>
            </a:endParaRPr>
          </a:p>
        </p:txBody>
      </p:sp>
      <p:sp>
        <p:nvSpPr>
          <p:cNvPr id="833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523D132B-D83D-4FD3-BFB6-EED6330ED3D8}" type="slidenum">
              <a:rPr lang="en-US" altLang="en-US">
                <a:solidFill>
                  <a:srgbClr val="FFCC00"/>
                </a:solidFill>
                <a:latin typeface="Arial Black" charset="0"/>
              </a:rPr>
              <a:pPr eaLnBrk="1" hangingPunct="1">
                <a:defRPr/>
              </a:pPr>
              <a:t>‹#›</a:t>
            </a:fld>
            <a:endParaRPr lang="en-US" altLang="en-US">
              <a:solidFill>
                <a:srgbClr val="FFCC00"/>
              </a:solidFill>
              <a:latin typeface="Arial Black" charset="0"/>
            </a:endParaRPr>
          </a:p>
        </p:txBody>
      </p:sp>
    </p:spTree>
    <p:extLst>
      <p:ext uri="{BB962C8B-B14F-4D97-AF65-F5344CB8AC3E}">
        <p14:creationId xmlns:p14="http://schemas.microsoft.com/office/powerpoint/2010/main" val="2661434181"/>
      </p:ext>
    </p:extLst>
  </p:cSld>
  <p:clrMap bg1="dk2" tx1="lt1" bg2="dk1" tx2="lt2" accent1="accent1" accent2="accent2" accent3="accent3" accent4="accent4" accent5="accent5" accent6="accent6" hlink="hlink" folHlink="folHlink"/>
  <p:sldLayoutIdLst>
    <p:sldLayoutId id="2147483958" r:id="rId1"/>
    <p:sldLayoutId id="2147483959" r:id="rId2"/>
    <p:sldLayoutId id="2147483960" r:id="rId3"/>
    <p:sldLayoutId id="2147483961" r:id="rId4"/>
    <p:sldLayoutId id="2147483962" r:id="rId5"/>
    <p:sldLayoutId id="2147483963" r:id="rId6"/>
    <p:sldLayoutId id="2147483964" r:id="rId7"/>
    <p:sldLayoutId id="2147483965" r:id="rId8"/>
    <p:sldLayoutId id="2147483966" r:id="rId9"/>
    <p:sldLayoutId id="2147483967" r:id="rId10"/>
    <p:sldLayoutId id="2147483968" r:id="rId11"/>
  </p:sldLayoutIdLst>
  <p:txStyles>
    <p:titleStyle>
      <a:lvl1pPr algn="l" rtl="0" eaLnBrk="0" fontAlgn="base" hangingPunct="0">
        <a:spcBef>
          <a:spcPct val="0"/>
        </a:spcBef>
        <a:spcAft>
          <a:spcPct val="0"/>
        </a:spcAft>
        <a:defRPr sz="44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Arial Black" charset="0"/>
          <a:ea typeface="Arial" charset="0"/>
          <a:cs typeface="Arial" charset="0"/>
        </a:defRPr>
      </a:lvl2pPr>
      <a:lvl3pPr algn="l" rtl="0" eaLnBrk="0" fontAlgn="base" hangingPunct="0">
        <a:spcBef>
          <a:spcPct val="0"/>
        </a:spcBef>
        <a:spcAft>
          <a:spcPct val="0"/>
        </a:spcAft>
        <a:defRPr sz="4400">
          <a:solidFill>
            <a:schemeClr val="tx2"/>
          </a:solidFill>
          <a:latin typeface="Arial Black" charset="0"/>
          <a:ea typeface="Arial" charset="0"/>
          <a:cs typeface="Arial" charset="0"/>
        </a:defRPr>
      </a:lvl3pPr>
      <a:lvl4pPr algn="l" rtl="0" eaLnBrk="0" fontAlgn="base" hangingPunct="0">
        <a:spcBef>
          <a:spcPct val="0"/>
        </a:spcBef>
        <a:spcAft>
          <a:spcPct val="0"/>
        </a:spcAft>
        <a:defRPr sz="4400">
          <a:solidFill>
            <a:schemeClr val="tx2"/>
          </a:solidFill>
          <a:latin typeface="Arial Black" charset="0"/>
          <a:ea typeface="Arial" charset="0"/>
          <a:cs typeface="Arial" charset="0"/>
        </a:defRPr>
      </a:lvl4pPr>
      <a:lvl5pPr algn="l" rtl="0" eaLnBrk="0" fontAlgn="base" hangingPunct="0">
        <a:spcBef>
          <a:spcPct val="0"/>
        </a:spcBef>
        <a:spcAft>
          <a:spcPct val="0"/>
        </a:spcAft>
        <a:defRPr sz="4400">
          <a:solidFill>
            <a:schemeClr val="tx2"/>
          </a:solidFill>
          <a:latin typeface="Arial Black" charset="0"/>
          <a:ea typeface="Arial" charset="0"/>
          <a:cs typeface="Arial" charset="0"/>
        </a:defRPr>
      </a:lvl5pPr>
      <a:lvl6pPr marL="457200" algn="l" rtl="0" fontAlgn="base">
        <a:spcBef>
          <a:spcPct val="0"/>
        </a:spcBef>
        <a:spcAft>
          <a:spcPct val="0"/>
        </a:spcAft>
        <a:defRPr sz="4400">
          <a:solidFill>
            <a:schemeClr val="tx2"/>
          </a:solidFill>
          <a:latin typeface="Arial Black" charset="0"/>
          <a:ea typeface="Arial" charset="0"/>
          <a:cs typeface="Arial" charset="0"/>
        </a:defRPr>
      </a:lvl6pPr>
      <a:lvl7pPr marL="914400" algn="l" rtl="0" fontAlgn="base">
        <a:spcBef>
          <a:spcPct val="0"/>
        </a:spcBef>
        <a:spcAft>
          <a:spcPct val="0"/>
        </a:spcAft>
        <a:defRPr sz="4400">
          <a:solidFill>
            <a:schemeClr val="tx2"/>
          </a:solidFill>
          <a:latin typeface="Arial Black" charset="0"/>
          <a:ea typeface="Arial" charset="0"/>
          <a:cs typeface="Arial" charset="0"/>
        </a:defRPr>
      </a:lvl7pPr>
      <a:lvl8pPr marL="1371600" algn="l" rtl="0" fontAlgn="base">
        <a:spcBef>
          <a:spcPct val="0"/>
        </a:spcBef>
        <a:spcAft>
          <a:spcPct val="0"/>
        </a:spcAft>
        <a:defRPr sz="4400">
          <a:solidFill>
            <a:schemeClr val="tx2"/>
          </a:solidFill>
          <a:latin typeface="Arial Black" charset="0"/>
          <a:ea typeface="Arial" charset="0"/>
          <a:cs typeface="Arial" charset="0"/>
        </a:defRPr>
      </a:lvl8pPr>
      <a:lvl9pPr marL="1828800" algn="l" rtl="0" fontAlgn="base">
        <a:spcBef>
          <a:spcPct val="0"/>
        </a:spcBef>
        <a:spcAft>
          <a:spcPct val="0"/>
        </a:spcAft>
        <a:defRPr sz="4400">
          <a:solidFill>
            <a:schemeClr val="tx2"/>
          </a:solidFill>
          <a:latin typeface="Arial Black"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wmf"/><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hyperlink" Target="http://www.brainpop.com/english/writing/shownottell/" TargetMode="Externa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13.xml"/></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53.xml.rels><?xml version="1.0" encoding="UTF-8" standalone="yes"?>
<Relationships xmlns="http://schemas.openxmlformats.org/package/2006/relationships"><Relationship Id="rId2" Type="http://schemas.openxmlformats.org/officeDocument/2006/relationships/image" Target="../media/image17.wmf"/><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image" Target="../media/image18.wmf"/><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19.wmf"/><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9" descr="j0198724[1]"/>
          <p:cNvPicPr>
            <a:picLocks noGrp="1" noChangeAspect="1" noChangeArrowheads="1"/>
          </p:cNvPicPr>
          <p:nvPr>
            <p:ph/>
          </p:nvPr>
        </p:nvPicPr>
        <p:blipFill>
          <a:blip r:embed="rId3" cstate="print"/>
          <a:srcRect t="22559" b="22559"/>
          <a:stretch>
            <a:fillRect/>
          </a:stretch>
        </p:blipFill>
        <p:spPr>
          <a:xfrm>
            <a:off x="1600200" y="762000"/>
            <a:ext cx="6096000" cy="4086225"/>
          </a:xfrm>
        </p:spPr>
      </p:pic>
      <p:sp>
        <p:nvSpPr>
          <p:cNvPr id="2051" name="Rectangle 2"/>
          <p:cNvSpPr>
            <a:spLocks noGrp="1" noChangeArrowheads="1"/>
          </p:cNvSpPr>
          <p:nvPr>
            <p:ph type="ctrTitle" idx="4294967295"/>
          </p:nvPr>
        </p:nvSpPr>
        <p:spPr>
          <a:xfrm>
            <a:off x="1371600" y="304800"/>
            <a:ext cx="7772400" cy="1470025"/>
          </a:xfrm>
        </p:spPr>
        <p:txBody>
          <a:bodyPr/>
          <a:lstStyle/>
          <a:p>
            <a:pPr eaLnBrk="1" fontAlgn="auto" hangingPunct="1">
              <a:spcAft>
                <a:spcPts val="0"/>
              </a:spcAft>
              <a:defRPr/>
            </a:pPr>
            <a:r>
              <a:rPr lang="en-US" sz="7200" smtClean="0">
                <a:solidFill>
                  <a:schemeClr val="tx2">
                    <a:satMod val="130000"/>
                  </a:schemeClr>
                </a:solidFill>
                <a:latin typeface="Century Gothic" pitchFamily="34" charset="0"/>
              </a:rPr>
              <a:t> </a:t>
            </a:r>
          </a:p>
        </p:txBody>
      </p:sp>
      <p:sp>
        <p:nvSpPr>
          <p:cNvPr id="8196" name="Rectangle 3"/>
          <p:cNvSpPr>
            <a:spLocks noGrp="1" noChangeArrowheads="1"/>
          </p:cNvSpPr>
          <p:nvPr>
            <p:ph type="subTitle" idx="4294967295"/>
          </p:nvPr>
        </p:nvSpPr>
        <p:spPr>
          <a:xfrm>
            <a:off x="0" y="4191000"/>
            <a:ext cx="6400800" cy="1752600"/>
          </a:xfrm>
        </p:spPr>
        <p:txBody>
          <a:bodyPr/>
          <a:lstStyle/>
          <a:p>
            <a:pPr marL="0" indent="0" algn="ctr" eaLnBrk="1" hangingPunct="1">
              <a:buFontTx/>
              <a:buNone/>
            </a:pPr>
            <a:endParaRPr lang="en-US" smtClean="0">
              <a:latin typeface="Garamond" pitchFamily="18" charset="0"/>
            </a:endParaRPr>
          </a:p>
          <a:p>
            <a:pPr marL="0" indent="0" algn="ctr" eaLnBrk="1" hangingPunct="1">
              <a:buFontTx/>
              <a:buNone/>
            </a:pPr>
            <a:r>
              <a:rPr lang="en-US" smtClean="0">
                <a:latin typeface="Verdana" pitchFamily="34" charset="0"/>
              </a:rPr>
              <a:t> </a:t>
            </a:r>
          </a:p>
        </p:txBody>
      </p:sp>
      <p:sp>
        <p:nvSpPr>
          <p:cNvPr id="8197" name="WordArt 11"/>
          <p:cNvSpPr>
            <a:spLocks noChangeArrowheads="1" noChangeShapeType="1" noTextEdit="1"/>
          </p:cNvSpPr>
          <p:nvPr/>
        </p:nvSpPr>
        <p:spPr bwMode="auto">
          <a:xfrm>
            <a:off x="1447800" y="304800"/>
            <a:ext cx="6657975" cy="1570038"/>
          </a:xfrm>
          <a:prstGeom prst="rect">
            <a:avLst/>
          </a:prstGeom>
        </p:spPr>
        <p:txBody>
          <a:bodyPr wrap="none" fromWordArt="1">
            <a:prstTxWarp prst="textSlantUp">
              <a:avLst>
                <a:gd name="adj" fmla="val 32056"/>
              </a:avLst>
            </a:prstTxWarp>
          </a:bodyPr>
          <a:lstStyle/>
          <a:p>
            <a:pPr algn="ctr"/>
            <a:r>
              <a:rPr lang="en-US" sz="60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Comic Sans MS"/>
              </a:rPr>
              <a:t>Personal Narrative</a:t>
            </a:r>
          </a:p>
        </p:txBody>
      </p:sp>
      <p:sp>
        <p:nvSpPr>
          <p:cNvPr id="8198" name="WordArt 14"/>
          <p:cNvSpPr>
            <a:spLocks noChangeArrowheads="1" noChangeShapeType="1" noTextEdit="1"/>
          </p:cNvSpPr>
          <p:nvPr/>
        </p:nvSpPr>
        <p:spPr bwMode="auto">
          <a:xfrm>
            <a:off x="2971800" y="4724400"/>
            <a:ext cx="3276600" cy="1905000"/>
          </a:xfrm>
          <a:prstGeom prst="rect">
            <a:avLst/>
          </a:prstGeom>
        </p:spPr>
        <p:txBody>
          <a:bodyPr wrap="none" fromWordArt="1">
            <a:prstTxWarp prst="textFadeUp">
              <a:avLst>
                <a:gd name="adj" fmla="val 9991"/>
              </a:avLst>
            </a:prstTxWarp>
          </a:bodyPr>
          <a:lstStyle/>
          <a:p>
            <a:pPr algn="ctr"/>
            <a:r>
              <a:rPr lang="en-US" sz="6000" kern="10">
                <a:ln w="12700">
                  <a:solidFill>
                    <a:srgbClr val="993366"/>
                  </a:solidFill>
                  <a:round/>
                  <a:headEnd/>
                  <a:tailEnd/>
                </a:ln>
                <a:gradFill rotWithShape="1">
                  <a:gsLst>
                    <a:gs pos="0">
                      <a:srgbClr val="520402"/>
                    </a:gs>
                    <a:gs pos="100000">
                      <a:srgbClr val="FFCC00"/>
                    </a:gs>
                  </a:gsLst>
                  <a:lin ang="5400000" scaled="1"/>
                </a:gradFill>
                <a:effectLst>
                  <a:outerShdw dist="35921" dir="2700000" sy="50000" rotWithShape="0">
                    <a:srgbClr val="875B0D">
                      <a:alpha val="70000"/>
                    </a:srgbClr>
                  </a:outerShdw>
                </a:effectLst>
                <a:latin typeface="Monotype Corsiva"/>
              </a:rPr>
              <a:t>Your Story</a:t>
            </a: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dirty="0" smtClean="0"/>
              <a:t>Mrs. LaRosa’s Personal </a:t>
            </a:r>
            <a:r>
              <a:rPr lang="en-US" dirty="0" smtClean="0"/>
              <a:t>Experiences</a:t>
            </a:r>
            <a:br>
              <a:rPr lang="en-US" dirty="0" smtClean="0"/>
            </a:br>
            <a:r>
              <a:rPr lang="en-US" dirty="0" smtClean="0"/>
              <a:t>Plenty of detail</a:t>
            </a:r>
            <a:endParaRPr lang="en-US" dirty="0"/>
          </a:p>
        </p:txBody>
      </p:sp>
      <p:sp>
        <p:nvSpPr>
          <p:cNvPr id="3" name="Content Placeholder 2"/>
          <p:cNvSpPr>
            <a:spLocks noGrp="1"/>
          </p:cNvSpPr>
          <p:nvPr>
            <p:ph idx="1"/>
          </p:nvPr>
        </p:nvSpPr>
        <p:spPr/>
        <p:txBody>
          <a:bodyPr/>
          <a:lstStyle/>
          <a:p>
            <a:r>
              <a:rPr lang="en-US" dirty="0" smtClean="0"/>
              <a:t>1. I went on a mission trip to West Virginia with 60 eight graders, and I went white water rafting for the first time.</a:t>
            </a:r>
          </a:p>
          <a:p>
            <a:r>
              <a:rPr lang="en-US" dirty="0" smtClean="0"/>
              <a:t>2. On a trip to NYC, I went to the Blue Man Group, and my best friend was called up on stage to perform with the group.</a:t>
            </a:r>
          </a:p>
          <a:p>
            <a:r>
              <a:rPr lang="en-US" dirty="0" smtClean="0"/>
              <a:t>3. At 28 years old, I gave birth to my first son, Zachary, on Sept. 24, 1992.</a:t>
            </a:r>
          </a:p>
          <a:p>
            <a:r>
              <a:rPr lang="en-US" dirty="0" smtClean="0"/>
              <a:t>4. My senior year in high school, I played </a:t>
            </a:r>
            <a:r>
              <a:rPr lang="en-US" dirty="0" err="1" smtClean="0"/>
              <a:t>Glinda</a:t>
            </a:r>
            <a:r>
              <a:rPr lang="en-US" dirty="0" smtClean="0"/>
              <a:t> the good witch in “The Wiz”.</a:t>
            </a:r>
          </a:p>
          <a:p>
            <a:endParaRPr lang="en-US" dirty="0" smtClean="0"/>
          </a:p>
          <a:p>
            <a:endParaRPr lang="en-US" dirty="0"/>
          </a:p>
        </p:txBody>
      </p:sp>
    </p:spTree>
    <p:extLst>
      <p:ext uri="{BB962C8B-B14F-4D97-AF65-F5344CB8AC3E}">
        <p14:creationId xmlns:p14="http://schemas.microsoft.com/office/powerpoint/2010/main" val="30170008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normAutofit/>
          </a:bodyPr>
          <a:lstStyle/>
          <a:p>
            <a:pPr eaLnBrk="1" fontAlgn="auto" hangingPunct="1">
              <a:spcAft>
                <a:spcPts val="0"/>
              </a:spcAft>
              <a:defRPr/>
            </a:pPr>
            <a:r>
              <a:rPr lang="en-US" dirty="0" smtClean="0">
                <a:solidFill>
                  <a:schemeClr val="tx2">
                    <a:satMod val="130000"/>
                  </a:schemeClr>
                </a:solidFill>
                <a:latin typeface="Garamond" pitchFamily="18" charset="0"/>
              </a:rPr>
              <a:t> </a:t>
            </a:r>
            <a:r>
              <a:rPr lang="en-US" sz="6600" kern="10" spc="-600" dirty="0" smtClean="0">
                <a:ln w="12700">
                  <a:solidFill>
                    <a:srgbClr val="000099"/>
                  </a:solidFill>
                  <a:round/>
                  <a:headEnd/>
                  <a:tailEnd/>
                </a:ln>
                <a:solidFill>
                  <a:srgbClr val="33CCFF"/>
                </a:solidFill>
                <a:effectLst>
                  <a:outerShdw dist="125724" dir="18900000" algn="ctr" rotWithShape="0">
                    <a:srgbClr val="000099">
                      <a:alpha val="74997"/>
                    </a:srgbClr>
                  </a:outerShdw>
                </a:effectLst>
                <a:latin typeface="Comic Sans MS"/>
              </a:rPr>
              <a:t>Choose Your Story</a:t>
            </a:r>
            <a:endParaRPr lang="en-US" sz="6600" dirty="0" smtClean="0">
              <a:solidFill>
                <a:schemeClr val="tx2">
                  <a:satMod val="130000"/>
                </a:schemeClr>
              </a:solidFill>
              <a:latin typeface="Garamond" pitchFamily="18" charset="0"/>
            </a:endParaRPr>
          </a:p>
        </p:txBody>
      </p:sp>
      <p:sp>
        <p:nvSpPr>
          <p:cNvPr id="66563" name="Rectangle 3"/>
          <p:cNvSpPr>
            <a:spLocks noGrp="1" noChangeArrowheads="1"/>
          </p:cNvSpPr>
          <p:nvPr>
            <p:ph idx="1"/>
          </p:nvPr>
        </p:nvSpPr>
        <p:spPr>
          <a:xfrm>
            <a:off x="228600" y="1600200"/>
            <a:ext cx="8534400" cy="4525963"/>
          </a:xfrm>
        </p:spPr>
        <p:txBody>
          <a:bodyPr>
            <a:normAutofit lnSpcReduction="10000"/>
          </a:bodyPr>
          <a:lstStyle/>
          <a:p>
            <a:pPr marL="365760" indent="-283464" eaLnBrk="1" fontAlgn="auto" hangingPunct="1">
              <a:spcAft>
                <a:spcPts val="0"/>
              </a:spcAft>
              <a:buFont typeface="Wingdings 2"/>
              <a:buChar char=""/>
              <a:defRPr/>
            </a:pPr>
            <a:r>
              <a:rPr lang="en-US" sz="2800" dirty="0" smtClean="0"/>
              <a:t>Take a few minutes to think about experiences in your life that have been memorable.  </a:t>
            </a:r>
          </a:p>
          <a:p>
            <a:pPr marL="365760" indent="-283464" eaLnBrk="1" fontAlgn="auto" hangingPunct="1">
              <a:spcAft>
                <a:spcPts val="0"/>
              </a:spcAft>
              <a:buFont typeface="Wingdings 2"/>
              <a:buChar char=""/>
              <a:defRPr/>
            </a:pPr>
            <a:r>
              <a:rPr lang="en-US" sz="2800" dirty="0" smtClean="0"/>
              <a:t>Think about where the events take place.  Close your eyes and recall each setting. What do you see? Hear? Taste? Smell? Feel?</a:t>
            </a:r>
          </a:p>
          <a:p>
            <a:pPr marL="365760" indent="-283464" eaLnBrk="1" fontAlgn="auto" hangingPunct="1">
              <a:spcAft>
                <a:spcPts val="0"/>
              </a:spcAft>
              <a:buFont typeface="Wingdings 2"/>
              <a:buChar char=""/>
              <a:defRPr/>
            </a:pPr>
            <a:r>
              <a:rPr lang="en-US" sz="2800" dirty="0" smtClean="0"/>
              <a:t>Think about the people who were with you.  Think about the way each one looks, acts, and speaks. </a:t>
            </a:r>
          </a:p>
          <a:p>
            <a:pPr marL="365760" indent="-283464" eaLnBrk="1" fontAlgn="auto" hangingPunct="1">
              <a:spcAft>
                <a:spcPts val="0"/>
              </a:spcAft>
              <a:buFont typeface="Wingdings 2"/>
              <a:buChar char=""/>
              <a:defRPr/>
            </a:pPr>
            <a:r>
              <a:rPr lang="en-US" sz="2800" dirty="0" smtClean="0"/>
              <a:t>On the handout,  list eight experiences, memories, and/or events that could serve as the inspiration for your personal narrative.</a:t>
            </a:r>
          </a:p>
          <a:p>
            <a:pPr marL="365760" indent="-283464" eaLnBrk="1" fontAlgn="auto" hangingPunct="1">
              <a:spcAft>
                <a:spcPts val="0"/>
              </a:spcAft>
              <a:buFont typeface="Wingdings 2"/>
              <a:buChar char=""/>
              <a:defRPr/>
            </a:pPr>
            <a:endParaRPr lang="en-US" sz="2800" dirty="0" smtClean="0"/>
          </a:p>
        </p:txBody>
      </p:sp>
      <p:sp>
        <p:nvSpPr>
          <p:cNvPr id="11268" name="WordArt 5"/>
          <p:cNvSpPr>
            <a:spLocks noChangeArrowheads="1" noChangeShapeType="1" noTextEdit="1"/>
          </p:cNvSpPr>
          <p:nvPr/>
        </p:nvSpPr>
        <p:spPr bwMode="auto">
          <a:xfrm>
            <a:off x="1295400" y="304800"/>
            <a:ext cx="5943600" cy="12954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endParaRPr lang="en-US" sz="60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Century Gothic"/>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66563">
                                            <p:txEl>
                                              <p:pRg st="0" end="0"/>
                                            </p:txEl>
                                          </p:spTgt>
                                        </p:tgtEl>
                                        <p:attrNameLst>
                                          <p:attrName>style.visibility</p:attrName>
                                        </p:attrNameLst>
                                      </p:cBhvr>
                                      <p:to>
                                        <p:strVal val="visible"/>
                                      </p:to>
                                    </p:set>
                                    <p:anim calcmode="lin" valueType="num">
                                      <p:cBhvr>
                                        <p:cTn id="7" dur="500" fill="hold"/>
                                        <p:tgtEl>
                                          <p:spTgt spid="6656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6563">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6656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656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656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grpId="0" nodeType="clickEffect">
                                  <p:stCondLst>
                                    <p:cond delay="0"/>
                                  </p:stCondLst>
                                  <p:iterate type="lt">
                                    <p:tmPct val="10000"/>
                                  </p:iterate>
                                  <p:childTnLst>
                                    <p:set>
                                      <p:cBhvr>
                                        <p:cTn id="15" dur="1" fill="hold">
                                          <p:stCondLst>
                                            <p:cond delay="0"/>
                                          </p:stCondLst>
                                        </p:cTn>
                                        <p:tgtEl>
                                          <p:spTgt spid="66563">
                                            <p:txEl>
                                              <p:pRg st="1" end="1"/>
                                            </p:txEl>
                                          </p:spTgt>
                                        </p:tgtEl>
                                        <p:attrNameLst>
                                          <p:attrName>style.visibility</p:attrName>
                                        </p:attrNameLst>
                                      </p:cBhvr>
                                      <p:to>
                                        <p:strVal val="visible"/>
                                      </p:to>
                                    </p:set>
                                    <p:anim calcmode="lin" valueType="num">
                                      <p:cBhvr>
                                        <p:cTn id="16" dur="500" fill="hold"/>
                                        <p:tgtEl>
                                          <p:spTgt spid="66563">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66563">
                                            <p:txEl>
                                              <p:pRg st="1" end="1"/>
                                            </p:txEl>
                                          </p:spTgt>
                                        </p:tgtEl>
                                        <p:attrNameLst>
                                          <p:attrName>ppt_y</p:attrName>
                                        </p:attrNameLst>
                                      </p:cBhvr>
                                      <p:tavLst>
                                        <p:tav tm="0">
                                          <p:val>
                                            <p:strVal val="#ppt_y"/>
                                          </p:val>
                                        </p:tav>
                                        <p:tav tm="100000">
                                          <p:val>
                                            <p:strVal val="#ppt_y"/>
                                          </p:val>
                                        </p:tav>
                                      </p:tavLst>
                                    </p:anim>
                                    <p:anim calcmode="lin" valueType="num">
                                      <p:cBhvr>
                                        <p:cTn id="18" dur="500" fill="hold"/>
                                        <p:tgtEl>
                                          <p:spTgt spid="66563">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66563">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66563">
                                            <p:txEl>
                                              <p:pRg st="1" end="1"/>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1" presetClass="entr" presetSubtype="0" fill="hold" grpId="0" nodeType="clickEffect">
                                  <p:stCondLst>
                                    <p:cond delay="0"/>
                                  </p:stCondLst>
                                  <p:iterate type="lt">
                                    <p:tmPct val="10000"/>
                                  </p:iterate>
                                  <p:childTnLst>
                                    <p:set>
                                      <p:cBhvr>
                                        <p:cTn id="24" dur="1" fill="hold">
                                          <p:stCondLst>
                                            <p:cond delay="0"/>
                                          </p:stCondLst>
                                        </p:cTn>
                                        <p:tgtEl>
                                          <p:spTgt spid="66563">
                                            <p:txEl>
                                              <p:pRg st="2" end="2"/>
                                            </p:txEl>
                                          </p:spTgt>
                                        </p:tgtEl>
                                        <p:attrNameLst>
                                          <p:attrName>style.visibility</p:attrName>
                                        </p:attrNameLst>
                                      </p:cBhvr>
                                      <p:to>
                                        <p:strVal val="visible"/>
                                      </p:to>
                                    </p:set>
                                    <p:anim calcmode="lin" valueType="num">
                                      <p:cBhvr>
                                        <p:cTn id="25" dur="500" fill="hold"/>
                                        <p:tgtEl>
                                          <p:spTgt spid="66563">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66563">
                                            <p:txEl>
                                              <p:pRg st="2" end="2"/>
                                            </p:txEl>
                                          </p:spTgt>
                                        </p:tgtEl>
                                        <p:attrNameLst>
                                          <p:attrName>ppt_y</p:attrName>
                                        </p:attrNameLst>
                                      </p:cBhvr>
                                      <p:tavLst>
                                        <p:tav tm="0">
                                          <p:val>
                                            <p:strVal val="#ppt_y"/>
                                          </p:val>
                                        </p:tav>
                                        <p:tav tm="100000">
                                          <p:val>
                                            <p:strVal val="#ppt_y"/>
                                          </p:val>
                                        </p:tav>
                                      </p:tavLst>
                                    </p:anim>
                                    <p:anim calcmode="lin" valueType="num">
                                      <p:cBhvr>
                                        <p:cTn id="27" dur="500" fill="hold"/>
                                        <p:tgtEl>
                                          <p:spTgt spid="66563">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66563">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66563">
                                            <p:txEl>
                                              <p:pRg st="2" end="2"/>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1" presetClass="entr" presetSubtype="0" fill="hold" grpId="0" nodeType="clickEffect">
                                  <p:stCondLst>
                                    <p:cond delay="0"/>
                                  </p:stCondLst>
                                  <p:iterate type="lt">
                                    <p:tmPct val="10000"/>
                                  </p:iterate>
                                  <p:childTnLst>
                                    <p:set>
                                      <p:cBhvr>
                                        <p:cTn id="33" dur="1" fill="hold">
                                          <p:stCondLst>
                                            <p:cond delay="0"/>
                                          </p:stCondLst>
                                        </p:cTn>
                                        <p:tgtEl>
                                          <p:spTgt spid="66563">
                                            <p:txEl>
                                              <p:pRg st="3" end="3"/>
                                            </p:txEl>
                                          </p:spTgt>
                                        </p:tgtEl>
                                        <p:attrNameLst>
                                          <p:attrName>style.visibility</p:attrName>
                                        </p:attrNameLst>
                                      </p:cBhvr>
                                      <p:to>
                                        <p:strVal val="visible"/>
                                      </p:to>
                                    </p:set>
                                    <p:anim calcmode="lin" valueType="num">
                                      <p:cBhvr>
                                        <p:cTn id="34" dur="500" fill="hold"/>
                                        <p:tgtEl>
                                          <p:spTgt spid="66563">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66563">
                                            <p:txEl>
                                              <p:pRg st="3" end="3"/>
                                            </p:txEl>
                                          </p:spTgt>
                                        </p:tgtEl>
                                        <p:attrNameLst>
                                          <p:attrName>ppt_y</p:attrName>
                                        </p:attrNameLst>
                                      </p:cBhvr>
                                      <p:tavLst>
                                        <p:tav tm="0">
                                          <p:val>
                                            <p:strVal val="#ppt_y"/>
                                          </p:val>
                                        </p:tav>
                                        <p:tav tm="100000">
                                          <p:val>
                                            <p:strVal val="#ppt_y"/>
                                          </p:val>
                                        </p:tav>
                                      </p:tavLst>
                                    </p:anim>
                                    <p:anim calcmode="lin" valueType="num">
                                      <p:cBhvr>
                                        <p:cTn id="36" dur="500" fill="hold"/>
                                        <p:tgtEl>
                                          <p:spTgt spid="66563">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66563">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665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Let’s start to generate our personal narrative ideas!~</a:t>
            </a:r>
            <a:endParaRPr lang="en-US" dirty="0"/>
          </a:p>
        </p:txBody>
      </p:sp>
      <p:sp>
        <p:nvSpPr>
          <p:cNvPr id="3" name="Content Placeholder 2"/>
          <p:cNvSpPr>
            <a:spLocks noGrp="1"/>
          </p:cNvSpPr>
          <p:nvPr>
            <p:ph idx="1"/>
          </p:nvPr>
        </p:nvSpPr>
        <p:spPr/>
        <p:txBody>
          <a:bodyPr/>
          <a:lstStyle/>
          <a:p>
            <a:endParaRPr lang="en-US" dirty="0"/>
          </a:p>
        </p:txBody>
      </p:sp>
      <p:pic>
        <p:nvPicPr>
          <p:cNvPr id="1026" name="Picture 2" descr="Image result for cartoon think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29000" y="2286000"/>
            <a:ext cx="4114800" cy="35226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46390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pPr eaLnBrk="1" fontAlgn="auto" hangingPunct="1">
              <a:spcAft>
                <a:spcPts val="0"/>
              </a:spcAft>
              <a:defRPr/>
            </a:pPr>
            <a:r>
              <a:rPr lang="en-US" smtClean="0">
                <a:solidFill>
                  <a:schemeClr val="tx2">
                    <a:satMod val="130000"/>
                  </a:schemeClr>
                </a:solidFill>
                <a:latin typeface="Garamond" pitchFamily="18" charset="0"/>
              </a:rPr>
              <a:t> </a:t>
            </a:r>
          </a:p>
        </p:txBody>
      </p:sp>
      <p:sp>
        <p:nvSpPr>
          <p:cNvPr id="73731" name="Rectangle 3"/>
          <p:cNvSpPr>
            <a:spLocks noGrp="1" noChangeArrowheads="1"/>
          </p:cNvSpPr>
          <p:nvPr>
            <p:ph type="body" sz="half" idx="1"/>
          </p:nvPr>
        </p:nvSpPr>
        <p:spPr>
          <a:xfrm>
            <a:off x="457200" y="1143000"/>
            <a:ext cx="6096000" cy="5562600"/>
          </a:xfrm>
        </p:spPr>
        <p:txBody>
          <a:bodyPr/>
          <a:lstStyle/>
          <a:p>
            <a:pPr eaLnBrk="1" hangingPunct="1"/>
            <a:r>
              <a:rPr lang="en-US" sz="2800" b="1" u="sng" dirty="0">
                <a:solidFill>
                  <a:srgbClr val="0070C0"/>
                </a:solidFill>
                <a:latin typeface="Garamond" pitchFamily="18" charset="0"/>
              </a:rPr>
              <a:t>Question:</a:t>
            </a:r>
            <a:r>
              <a:rPr lang="en-US" sz="2800" b="1" dirty="0">
                <a:solidFill>
                  <a:srgbClr val="996633"/>
                </a:solidFill>
                <a:latin typeface="Garamond" pitchFamily="18" charset="0"/>
              </a:rPr>
              <a:t> </a:t>
            </a:r>
            <a:r>
              <a:rPr lang="en-US" sz="2800" dirty="0">
                <a:solidFill>
                  <a:srgbClr val="996633"/>
                </a:solidFill>
                <a:latin typeface="Garamond" pitchFamily="18" charset="0"/>
              </a:rPr>
              <a:t>Make readers wonder by asking a question.</a:t>
            </a:r>
          </a:p>
          <a:p>
            <a:pPr eaLnBrk="1" hangingPunct="1"/>
            <a:r>
              <a:rPr lang="en-US" sz="2800" b="1" u="sng" dirty="0">
                <a:solidFill>
                  <a:srgbClr val="0070C0"/>
                </a:solidFill>
                <a:latin typeface="Garamond" pitchFamily="18" charset="0"/>
              </a:rPr>
              <a:t>Dialogue:</a:t>
            </a:r>
            <a:r>
              <a:rPr lang="en-US" sz="2800" dirty="0">
                <a:solidFill>
                  <a:srgbClr val="996633"/>
                </a:solidFill>
                <a:latin typeface="Garamond" pitchFamily="18" charset="0"/>
              </a:rPr>
              <a:t> Lure readers into the story quickly by using conversation.</a:t>
            </a:r>
          </a:p>
          <a:p>
            <a:pPr eaLnBrk="1" hangingPunct="1"/>
            <a:r>
              <a:rPr lang="en-US" sz="2800" b="1" u="sng" dirty="0">
                <a:solidFill>
                  <a:srgbClr val="0070C0"/>
                </a:solidFill>
                <a:latin typeface="Garamond" pitchFamily="18" charset="0"/>
              </a:rPr>
              <a:t>Onomatopoeia:</a:t>
            </a:r>
            <a:r>
              <a:rPr lang="en-US" sz="2800" dirty="0">
                <a:solidFill>
                  <a:srgbClr val="996633"/>
                </a:solidFill>
                <a:latin typeface="Garamond" pitchFamily="18" charset="0"/>
              </a:rPr>
              <a:t> A word that mimics the sound that it means.  </a:t>
            </a:r>
          </a:p>
          <a:p>
            <a:pPr eaLnBrk="1" hangingPunct="1"/>
            <a:r>
              <a:rPr lang="en-US" sz="2800" b="1" u="sng" dirty="0">
                <a:solidFill>
                  <a:srgbClr val="0070C0"/>
                </a:solidFill>
                <a:latin typeface="Garamond" pitchFamily="18" charset="0"/>
              </a:rPr>
              <a:t>Interesting fact</a:t>
            </a:r>
            <a:r>
              <a:rPr lang="en-US" sz="2800" b="1" u="sng" dirty="0">
                <a:solidFill>
                  <a:srgbClr val="996633"/>
                </a:solidFill>
                <a:latin typeface="Garamond" pitchFamily="18" charset="0"/>
              </a:rPr>
              <a:t>: </a:t>
            </a:r>
            <a:r>
              <a:rPr lang="en-US" sz="2800" dirty="0">
                <a:solidFill>
                  <a:srgbClr val="996633"/>
                </a:solidFill>
                <a:latin typeface="Garamond" pitchFamily="18" charset="0"/>
              </a:rPr>
              <a:t>Tell a fascinating fact about your topic. (True and researched)</a:t>
            </a:r>
            <a:endParaRPr lang="en-US" sz="2800" b="1" dirty="0">
              <a:solidFill>
                <a:srgbClr val="996633"/>
              </a:solidFill>
              <a:latin typeface="Garamond" pitchFamily="18" charset="0"/>
            </a:endParaRPr>
          </a:p>
          <a:p>
            <a:pPr eaLnBrk="1" hangingPunct="1"/>
            <a:r>
              <a:rPr lang="en-US" sz="2800" b="1" u="sng" dirty="0" smtClean="0">
                <a:solidFill>
                  <a:srgbClr val="0070C0"/>
                </a:solidFill>
                <a:latin typeface="Garamond" pitchFamily="18" charset="0"/>
              </a:rPr>
              <a:t>Vivid Description</a:t>
            </a:r>
            <a:r>
              <a:rPr lang="en-US" sz="2800" b="1" dirty="0" smtClean="0">
                <a:solidFill>
                  <a:srgbClr val="996633"/>
                </a:solidFill>
                <a:latin typeface="Garamond" pitchFamily="18" charset="0"/>
              </a:rPr>
              <a:t>: </a:t>
            </a:r>
            <a:r>
              <a:rPr lang="en-US" sz="2800" dirty="0" smtClean="0">
                <a:solidFill>
                  <a:srgbClr val="996633"/>
                </a:solidFill>
                <a:latin typeface="Garamond" pitchFamily="18" charset="0"/>
              </a:rPr>
              <a:t>Appeal to the reader</a:t>
            </a:r>
            <a:r>
              <a:rPr lang="ja-JP" altLang="en-US" sz="2800" dirty="0" smtClean="0">
                <a:solidFill>
                  <a:srgbClr val="996633"/>
                </a:solidFill>
                <a:latin typeface="Garamond" pitchFamily="18" charset="0"/>
                <a:cs typeface="HGｺﾞｼｯｸE"/>
              </a:rPr>
              <a:t>’</a:t>
            </a:r>
            <a:r>
              <a:rPr lang="en-US" altLang="ja-JP" sz="2800" dirty="0" smtClean="0">
                <a:solidFill>
                  <a:srgbClr val="996633"/>
                </a:solidFill>
                <a:latin typeface="Garamond" pitchFamily="18" charset="0"/>
                <a:cs typeface="HGｺﾞｼｯｸE"/>
              </a:rPr>
              <a:t>s senses by writing description of the scene using descriptive language.</a:t>
            </a:r>
          </a:p>
        </p:txBody>
      </p:sp>
      <p:pic>
        <p:nvPicPr>
          <p:cNvPr id="73734" name="Picture 6" descr="j0299125"/>
          <p:cNvPicPr>
            <a:picLocks noGrp="1" noChangeAspect="1" noChangeArrowheads="1"/>
          </p:cNvPicPr>
          <p:nvPr>
            <p:ph sz="half" idx="2"/>
          </p:nvPr>
        </p:nvPicPr>
        <p:blipFill>
          <a:blip r:embed="rId2" cstate="print"/>
          <a:srcRect/>
          <a:stretch>
            <a:fillRect/>
          </a:stretch>
        </p:blipFill>
        <p:spPr>
          <a:xfrm>
            <a:off x="6553200" y="1676400"/>
            <a:ext cx="2590800" cy="3810000"/>
          </a:xfrm>
          <a:noFill/>
        </p:spPr>
      </p:pic>
      <p:sp>
        <p:nvSpPr>
          <p:cNvPr id="15365" name="WordArt 4" descr="White marble"/>
          <p:cNvSpPr>
            <a:spLocks noChangeArrowheads="1" noChangeShapeType="1" noTextEdit="1"/>
          </p:cNvSpPr>
          <p:nvPr/>
        </p:nvSpPr>
        <p:spPr bwMode="auto">
          <a:xfrm>
            <a:off x="2057400" y="228600"/>
            <a:ext cx="5086350" cy="952500"/>
          </a:xfrm>
          <a:prstGeom prst="rect">
            <a:avLst/>
          </a:prstGeom>
        </p:spPr>
        <p:txBody>
          <a:bodyPr wrap="none" fromWordArt="1">
            <a:prstTxWarp prst="textPlain">
              <a:avLst>
                <a:gd name="adj" fmla="val 50000"/>
              </a:avLst>
            </a:prstTxWarp>
            <a:scene3d>
              <a:camera prst="legacyObliqueRight"/>
              <a:lightRig rig="legacyHarsh3" dir="t"/>
            </a:scene3d>
            <a:sp3d extrusionH="100000" prstMaterial="legacyMatte">
              <a:extrusionClr>
                <a:srgbClr val="663300"/>
              </a:extrusionClr>
            </a:sp3d>
          </a:bodyPr>
          <a:lstStyle/>
          <a:p>
            <a:pPr algn="ctr"/>
            <a:r>
              <a:rPr lang="en-US" sz="6000" kern="10">
                <a:ln w="9525">
                  <a:round/>
                  <a:headEnd/>
                  <a:tailEnd/>
                </a:ln>
                <a:blipFill dpi="0" rotWithShape="0">
                  <a:blip r:embed="rId3"/>
                  <a:srcRect/>
                  <a:tile tx="0" ty="0" sx="100000" sy="100000" flip="none" algn="tl"/>
                </a:blipFill>
                <a:latin typeface="Book Antiqua"/>
              </a:rPr>
              <a:t>Types of Hooks/Leads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73731">
                                            <p:txEl>
                                              <p:pRg st="0" end="0"/>
                                            </p:txEl>
                                          </p:spTgt>
                                        </p:tgtEl>
                                        <p:attrNameLst>
                                          <p:attrName>style.visibility</p:attrName>
                                        </p:attrNameLst>
                                      </p:cBhvr>
                                      <p:to>
                                        <p:strVal val="visible"/>
                                      </p:to>
                                    </p:set>
                                    <p:anim calcmode="lin" valueType="num">
                                      <p:cBhvr>
                                        <p:cTn id="7" dur="1000" fill="hold"/>
                                        <p:tgtEl>
                                          <p:spTgt spid="73731">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73731">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73731">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7373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73731">
                                            <p:txEl>
                                              <p:pRg st="1" end="1"/>
                                            </p:txEl>
                                          </p:spTgt>
                                        </p:tgtEl>
                                        <p:attrNameLst>
                                          <p:attrName>style.visibility</p:attrName>
                                        </p:attrNameLst>
                                      </p:cBhvr>
                                      <p:to>
                                        <p:strVal val="visible"/>
                                      </p:to>
                                    </p:set>
                                    <p:anim calcmode="lin" valueType="num">
                                      <p:cBhvr>
                                        <p:cTn id="15" dur="1000" fill="hold"/>
                                        <p:tgtEl>
                                          <p:spTgt spid="73731">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73731">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73731">
                                            <p:txEl>
                                              <p:pRg st="1" end="1"/>
                                            </p:txEl>
                                          </p:spTgt>
                                        </p:tgtEl>
                                        <p:attrNameLst>
                                          <p:attrName>style.rotation</p:attrName>
                                        </p:attrNameLst>
                                      </p:cBhvr>
                                      <p:tavLst>
                                        <p:tav tm="0">
                                          <p:val>
                                            <p:fltVal val="90"/>
                                          </p:val>
                                        </p:tav>
                                        <p:tav tm="100000">
                                          <p:val>
                                            <p:fltVal val="0"/>
                                          </p:val>
                                        </p:tav>
                                      </p:tavLst>
                                    </p:anim>
                                    <p:animEffect transition="in" filter="fade">
                                      <p:cBhvr>
                                        <p:cTn id="18" dur="1000"/>
                                        <p:tgtEl>
                                          <p:spTgt spid="73731">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iterate type="lt">
                                    <p:tmPct val="5000"/>
                                  </p:iterate>
                                  <p:childTnLst>
                                    <p:set>
                                      <p:cBhvr>
                                        <p:cTn id="22" dur="1" fill="hold">
                                          <p:stCondLst>
                                            <p:cond delay="0"/>
                                          </p:stCondLst>
                                        </p:cTn>
                                        <p:tgtEl>
                                          <p:spTgt spid="73731">
                                            <p:txEl>
                                              <p:pRg st="2" end="2"/>
                                            </p:txEl>
                                          </p:spTgt>
                                        </p:tgtEl>
                                        <p:attrNameLst>
                                          <p:attrName>style.visibility</p:attrName>
                                        </p:attrNameLst>
                                      </p:cBhvr>
                                      <p:to>
                                        <p:strVal val="visible"/>
                                      </p:to>
                                    </p:set>
                                    <p:anim calcmode="lin" valueType="num">
                                      <p:cBhvr>
                                        <p:cTn id="23" dur="1000" fill="hold"/>
                                        <p:tgtEl>
                                          <p:spTgt spid="73731">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73731">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73731">
                                            <p:txEl>
                                              <p:pRg st="2" end="2"/>
                                            </p:txEl>
                                          </p:spTgt>
                                        </p:tgtEl>
                                        <p:attrNameLst>
                                          <p:attrName>style.rotation</p:attrName>
                                        </p:attrNameLst>
                                      </p:cBhvr>
                                      <p:tavLst>
                                        <p:tav tm="0">
                                          <p:val>
                                            <p:fltVal val="90"/>
                                          </p:val>
                                        </p:tav>
                                        <p:tav tm="100000">
                                          <p:val>
                                            <p:fltVal val="0"/>
                                          </p:val>
                                        </p:tav>
                                      </p:tavLst>
                                    </p:anim>
                                    <p:animEffect transition="in" filter="fade">
                                      <p:cBhvr>
                                        <p:cTn id="26" dur="1000"/>
                                        <p:tgtEl>
                                          <p:spTgt spid="73731">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iterate type="lt">
                                    <p:tmPct val="5000"/>
                                  </p:iterate>
                                  <p:childTnLst>
                                    <p:set>
                                      <p:cBhvr>
                                        <p:cTn id="30" dur="1" fill="hold">
                                          <p:stCondLst>
                                            <p:cond delay="0"/>
                                          </p:stCondLst>
                                        </p:cTn>
                                        <p:tgtEl>
                                          <p:spTgt spid="73731">
                                            <p:txEl>
                                              <p:pRg st="3" end="3"/>
                                            </p:txEl>
                                          </p:spTgt>
                                        </p:tgtEl>
                                        <p:attrNameLst>
                                          <p:attrName>style.visibility</p:attrName>
                                        </p:attrNameLst>
                                      </p:cBhvr>
                                      <p:to>
                                        <p:strVal val="visible"/>
                                      </p:to>
                                    </p:set>
                                    <p:anim calcmode="lin" valueType="num">
                                      <p:cBhvr>
                                        <p:cTn id="31" dur="1000" fill="hold"/>
                                        <p:tgtEl>
                                          <p:spTgt spid="73731">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73731">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73731">
                                            <p:txEl>
                                              <p:pRg st="3" end="3"/>
                                            </p:txEl>
                                          </p:spTgt>
                                        </p:tgtEl>
                                        <p:attrNameLst>
                                          <p:attrName>style.rotation</p:attrName>
                                        </p:attrNameLst>
                                      </p:cBhvr>
                                      <p:tavLst>
                                        <p:tav tm="0">
                                          <p:val>
                                            <p:fltVal val="90"/>
                                          </p:val>
                                        </p:tav>
                                        <p:tav tm="100000">
                                          <p:val>
                                            <p:fltVal val="0"/>
                                          </p:val>
                                        </p:tav>
                                      </p:tavLst>
                                    </p:anim>
                                    <p:animEffect transition="in" filter="fade">
                                      <p:cBhvr>
                                        <p:cTn id="34" dur="1000"/>
                                        <p:tgtEl>
                                          <p:spTgt spid="73731">
                                            <p:txEl>
                                              <p:pRg st="3" end="3"/>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iterate type="lt">
                                    <p:tmPct val="5000"/>
                                  </p:iterate>
                                  <p:childTnLst>
                                    <p:set>
                                      <p:cBhvr>
                                        <p:cTn id="38" dur="1" fill="hold">
                                          <p:stCondLst>
                                            <p:cond delay="0"/>
                                          </p:stCondLst>
                                        </p:cTn>
                                        <p:tgtEl>
                                          <p:spTgt spid="73731">
                                            <p:txEl>
                                              <p:pRg st="4" end="4"/>
                                            </p:txEl>
                                          </p:spTgt>
                                        </p:tgtEl>
                                        <p:attrNameLst>
                                          <p:attrName>style.visibility</p:attrName>
                                        </p:attrNameLst>
                                      </p:cBhvr>
                                      <p:to>
                                        <p:strVal val="visible"/>
                                      </p:to>
                                    </p:set>
                                    <p:anim calcmode="lin" valueType="num">
                                      <p:cBhvr>
                                        <p:cTn id="39" dur="1000" fill="hold"/>
                                        <p:tgtEl>
                                          <p:spTgt spid="73731">
                                            <p:txEl>
                                              <p:pRg st="4" end="4"/>
                                            </p:txEl>
                                          </p:spTgt>
                                        </p:tgtEl>
                                        <p:attrNameLst>
                                          <p:attrName>ppt_w</p:attrName>
                                        </p:attrNameLst>
                                      </p:cBhvr>
                                      <p:tavLst>
                                        <p:tav tm="0">
                                          <p:val>
                                            <p:fltVal val="0"/>
                                          </p:val>
                                        </p:tav>
                                        <p:tav tm="100000">
                                          <p:val>
                                            <p:strVal val="#ppt_w"/>
                                          </p:val>
                                        </p:tav>
                                      </p:tavLst>
                                    </p:anim>
                                    <p:anim calcmode="lin" valueType="num">
                                      <p:cBhvr>
                                        <p:cTn id="40" dur="1000" fill="hold"/>
                                        <p:tgtEl>
                                          <p:spTgt spid="73731">
                                            <p:txEl>
                                              <p:pRg st="4" end="4"/>
                                            </p:txEl>
                                          </p:spTgt>
                                        </p:tgtEl>
                                        <p:attrNameLst>
                                          <p:attrName>ppt_h</p:attrName>
                                        </p:attrNameLst>
                                      </p:cBhvr>
                                      <p:tavLst>
                                        <p:tav tm="0">
                                          <p:val>
                                            <p:fltVal val="0"/>
                                          </p:val>
                                        </p:tav>
                                        <p:tav tm="100000">
                                          <p:val>
                                            <p:strVal val="#ppt_h"/>
                                          </p:val>
                                        </p:tav>
                                      </p:tavLst>
                                    </p:anim>
                                    <p:anim calcmode="lin" valueType="num">
                                      <p:cBhvr>
                                        <p:cTn id="41" dur="1000" fill="hold"/>
                                        <p:tgtEl>
                                          <p:spTgt spid="73731">
                                            <p:txEl>
                                              <p:pRg st="4" end="4"/>
                                            </p:txEl>
                                          </p:spTgt>
                                        </p:tgtEl>
                                        <p:attrNameLst>
                                          <p:attrName>style.rotation</p:attrName>
                                        </p:attrNameLst>
                                      </p:cBhvr>
                                      <p:tavLst>
                                        <p:tav tm="0">
                                          <p:val>
                                            <p:fltVal val="90"/>
                                          </p:val>
                                        </p:tav>
                                        <p:tav tm="100000">
                                          <p:val>
                                            <p:fltVal val="0"/>
                                          </p:val>
                                        </p:tav>
                                      </p:tavLst>
                                    </p:anim>
                                    <p:animEffect transition="in" filter="fade">
                                      <p:cBhvr>
                                        <p:cTn id="42" dur="1000"/>
                                        <p:tgtEl>
                                          <p:spTgt spid="73731">
                                            <p:txEl>
                                              <p:pRg st="4" end="4"/>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49" presetClass="entr" presetSubtype="0" decel="100000" fill="hold" nodeType="clickEffect">
                                  <p:stCondLst>
                                    <p:cond delay="0"/>
                                  </p:stCondLst>
                                  <p:childTnLst>
                                    <p:set>
                                      <p:cBhvr>
                                        <p:cTn id="46" dur="1" fill="hold">
                                          <p:stCondLst>
                                            <p:cond delay="0"/>
                                          </p:stCondLst>
                                        </p:cTn>
                                        <p:tgtEl>
                                          <p:spTgt spid="73734"/>
                                        </p:tgtEl>
                                        <p:attrNameLst>
                                          <p:attrName>style.visibility</p:attrName>
                                        </p:attrNameLst>
                                      </p:cBhvr>
                                      <p:to>
                                        <p:strVal val="visible"/>
                                      </p:to>
                                    </p:set>
                                    <p:anim calcmode="lin" valueType="num">
                                      <p:cBhvr>
                                        <p:cTn id="47" dur="500" fill="hold"/>
                                        <p:tgtEl>
                                          <p:spTgt spid="73734"/>
                                        </p:tgtEl>
                                        <p:attrNameLst>
                                          <p:attrName>ppt_w</p:attrName>
                                        </p:attrNameLst>
                                      </p:cBhvr>
                                      <p:tavLst>
                                        <p:tav tm="0">
                                          <p:val>
                                            <p:fltVal val="0"/>
                                          </p:val>
                                        </p:tav>
                                        <p:tav tm="100000">
                                          <p:val>
                                            <p:strVal val="#ppt_w"/>
                                          </p:val>
                                        </p:tav>
                                      </p:tavLst>
                                    </p:anim>
                                    <p:anim calcmode="lin" valueType="num">
                                      <p:cBhvr>
                                        <p:cTn id="48" dur="500" fill="hold"/>
                                        <p:tgtEl>
                                          <p:spTgt spid="73734"/>
                                        </p:tgtEl>
                                        <p:attrNameLst>
                                          <p:attrName>ppt_h</p:attrName>
                                        </p:attrNameLst>
                                      </p:cBhvr>
                                      <p:tavLst>
                                        <p:tav tm="0">
                                          <p:val>
                                            <p:fltVal val="0"/>
                                          </p:val>
                                        </p:tav>
                                        <p:tav tm="100000">
                                          <p:val>
                                            <p:strVal val="#ppt_h"/>
                                          </p:val>
                                        </p:tav>
                                      </p:tavLst>
                                    </p:anim>
                                    <p:anim calcmode="lin" valueType="num">
                                      <p:cBhvr>
                                        <p:cTn id="49" dur="500" fill="hold"/>
                                        <p:tgtEl>
                                          <p:spTgt spid="73734"/>
                                        </p:tgtEl>
                                        <p:attrNameLst>
                                          <p:attrName>style.rotation</p:attrName>
                                        </p:attrNameLst>
                                      </p:cBhvr>
                                      <p:tavLst>
                                        <p:tav tm="0">
                                          <p:val>
                                            <p:fltVal val="360"/>
                                          </p:val>
                                        </p:tav>
                                        <p:tav tm="100000">
                                          <p:val>
                                            <p:fltVal val="0"/>
                                          </p:val>
                                        </p:tav>
                                      </p:tavLst>
                                    </p:anim>
                                    <p:animEffect transition="in" filter="fade">
                                      <p:cBhvr>
                                        <p:cTn id="50" dur="500"/>
                                        <p:tgtEl>
                                          <p:spTgt spid="737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27862" y="3276600"/>
            <a:ext cx="3327720" cy="33927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457200" y="274638"/>
            <a:ext cx="8229600" cy="5059362"/>
          </a:xfrm>
        </p:spPr>
        <p:txBody>
          <a:bodyPr>
            <a:normAutofit/>
          </a:bodyPr>
          <a:lstStyle/>
          <a:p>
            <a:r>
              <a:rPr lang="en-US" dirty="0" smtClean="0"/>
              <a:t>Now, let’s get hooked on a story about a </a:t>
            </a:r>
            <a:r>
              <a:rPr lang="en-US" smtClean="0"/>
              <a:t>young man’s </a:t>
            </a:r>
            <a:r>
              <a:rPr lang="en-US" dirty="0" smtClean="0"/>
              <a:t>memorable trip to the dentist’s office…</a:t>
            </a:r>
            <a:br>
              <a:rPr lang="en-US" dirty="0" smtClean="0"/>
            </a:br>
            <a:endParaRPr lang="en-US" dirty="0"/>
          </a:p>
        </p:txBody>
      </p:sp>
    </p:spTree>
    <p:extLst>
      <p:ext uri="{BB962C8B-B14F-4D97-AF65-F5344CB8AC3E}">
        <p14:creationId xmlns:p14="http://schemas.microsoft.com/office/powerpoint/2010/main" val="265561163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defRPr/>
            </a:pPr>
            <a:r>
              <a:rPr lang="en-US" dirty="0" smtClean="0"/>
              <a:t>Does a lead/hook sentence make an essay better?</a:t>
            </a:r>
            <a:endParaRPr lang="en-US" dirty="0"/>
          </a:p>
        </p:txBody>
      </p:sp>
      <p:sp>
        <p:nvSpPr>
          <p:cNvPr id="17411" name="Text Placeholder 2"/>
          <p:cNvSpPr>
            <a:spLocks noGrp="1"/>
          </p:cNvSpPr>
          <p:nvPr>
            <p:ph type="body" sz="half" idx="1"/>
          </p:nvPr>
        </p:nvSpPr>
        <p:spPr>
          <a:xfrm>
            <a:off x="609600" y="1828800"/>
            <a:ext cx="4038600" cy="1371600"/>
          </a:xfrm>
        </p:spPr>
        <p:txBody>
          <a:bodyPr/>
          <a:lstStyle/>
          <a:p>
            <a:r>
              <a:rPr lang="en-US" dirty="0" smtClean="0"/>
              <a:t>I have a dentist appointment.</a:t>
            </a:r>
          </a:p>
          <a:p>
            <a:pPr>
              <a:buFont typeface="Wingdings 2" pitchFamily="18" charset="2"/>
              <a:buNone/>
            </a:pPr>
            <a:endParaRPr lang="en-US" dirty="0" smtClean="0"/>
          </a:p>
        </p:txBody>
      </p:sp>
      <p:sp>
        <p:nvSpPr>
          <p:cNvPr id="17412" name="Content Placeholder 3"/>
          <p:cNvSpPr>
            <a:spLocks noGrp="1"/>
          </p:cNvSpPr>
          <p:nvPr>
            <p:ph sz="half" idx="2"/>
          </p:nvPr>
        </p:nvSpPr>
        <p:spPr/>
        <p:txBody>
          <a:bodyPr/>
          <a:lstStyle/>
          <a:p>
            <a:r>
              <a:rPr lang="en-US" dirty="0" smtClean="0"/>
              <a:t>Have you ever had an appointment that you dreaded like a test you hadn’t studied for even though you knew it was coming?</a:t>
            </a:r>
          </a:p>
        </p:txBody>
      </p:sp>
      <p:sp>
        <p:nvSpPr>
          <p:cNvPr id="3" name="TextBox 2"/>
          <p:cNvSpPr txBox="1"/>
          <p:nvPr/>
        </p:nvSpPr>
        <p:spPr>
          <a:xfrm>
            <a:off x="914400" y="4267200"/>
            <a:ext cx="4038600" cy="584775"/>
          </a:xfrm>
          <a:prstGeom prst="rect">
            <a:avLst/>
          </a:prstGeom>
          <a:noFill/>
        </p:spPr>
        <p:txBody>
          <a:bodyPr wrap="square" rtlCol="0">
            <a:spAutoFit/>
          </a:bodyPr>
          <a:lstStyle/>
          <a:p>
            <a:pPr marL="365125" lvl="0" indent="-282575">
              <a:spcBef>
                <a:spcPts val="600"/>
              </a:spcBef>
              <a:buClr>
                <a:srgbClr val="3891A7"/>
              </a:buClr>
              <a:buSzPct val="80000"/>
            </a:pPr>
            <a:r>
              <a:rPr lang="en-US" sz="3200" dirty="0">
                <a:solidFill>
                  <a:prstClr val="black"/>
                </a:solidFill>
                <a:latin typeface="Gill Sans MT"/>
              </a:rPr>
              <a:t>QUESTION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411">
                                            <p:txEl>
                                              <p:pRg st="0" end="0"/>
                                            </p:txEl>
                                          </p:spTgt>
                                        </p:tgtEl>
                                        <p:attrNameLst>
                                          <p:attrName>style.visibility</p:attrName>
                                        </p:attrNameLst>
                                      </p:cBhvr>
                                      <p:to>
                                        <p:strVal val="visible"/>
                                      </p:to>
                                    </p:set>
                                    <p:anim calcmode="lin" valueType="num">
                                      <p:cBhvr additive="base">
                                        <p:cTn id="7" dur="500" fill="hold"/>
                                        <p:tgtEl>
                                          <p:spTgt spid="174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4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6" presetClass="entr" presetSubtype="0" fill="hold" nodeType="clickEffect">
                                  <p:stCondLst>
                                    <p:cond delay="0"/>
                                  </p:stCondLst>
                                  <p:childTnLst>
                                    <p:set>
                                      <p:cBhvr>
                                        <p:cTn id="12" dur="1" fill="hold">
                                          <p:stCondLst>
                                            <p:cond delay="0"/>
                                          </p:stCondLst>
                                        </p:cTn>
                                        <p:tgtEl>
                                          <p:spTgt spid="17412">
                                            <p:txEl>
                                              <p:pRg st="0" end="0"/>
                                            </p:txEl>
                                          </p:spTgt>
                                        </p:tgtEl>
                                        <p:attrNameLst>
                                          <p:attrName>style.visibility</p:attrName>
                                        </p:attrNameLst>
                                      </p:cBhvr>
                                      <p:to>
                                        <p:strVal val="visible"/>
                                      </p:to>
                                    </p:set>
                                    <p:animEffect transition="in" filter="wipe(down)">
                                      <p:cBhvr>
                                        <p:cTn id="13" dur="580">
                                          <p:stCondLst>
                                            <p:cond delay="0"/>
                                          </p:stCondLst>
                                        </p:cTn>
                                        <p:tgtEl>
                                          <p:spTgt spid="17412">
                                            <p:txEl>
                                              <p:pRg st="0" end="0"/>
                                            </p:txEl>
                                          </p:spTgt>
                                        </p:tgtEl>
                                      </p:cBhvr>
                                    </p:animEffect>
                                    <p:anim calcmode="lin" valueType="num">
                                      <p:cBhvr>
                                        <p:cTn id="14" dur="1822" tmFilter="0,0; 0.14,0.36; 0.43,0.73; 0.71,0.91; 1.0,1.0">
                                          <p:stCondLst>
                                            <p:cond delay="0"/>
                                          </p:stCondLst>
                                        </p:cTn>
                                        <p:tgtEl>
                                          <p:spTgt spid="17412">
                                            <p:txEl>
                                              <p:pRg st="0" end="0"/>
                                            </p:txEl>
                                          </p:spTgt>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17412">
                                            <p:txEl>
                                              <p:pRg st="0" end="0"/>
                                            </p:txEl>
                                          </p:spTgt>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17412">
                                            <p:txEl>
                                              <p:pRg st="0" end="0"/>
                                            </p:txEl>
                                          </p:spTgt>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17412">
                                            <p:txEl>
                                              <p:pRg st="0" end="0"/>
                                            </p:txEl>
                                          </p:spTgt>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17412">
                                            <p:txEl>
                                              <p:pRg st="0" end="0"/>
                                            </p:txEl>
                                          </p:spTgt>
                                        </p:tgtEl>
                                        <p:attrNameLst>
                                          <p:attrName>ppt_y</p:attrName>
                                        </p:attrNameLst>
                                      </p:cBhvr>
                                      <p:tavLst>
                                        <p:tav tm="0" fmla="#ppt_y-sin(pi*$)/81">
                                          <p:val>
                                            <p:fltVal val="0"/>
                                          </p:val>
                                        </p:tav>
                                        <p:tav tm="100000">
                                          <p:val>
                                            <p:fltVal val="1"/>
                                          </p:val>
                                        </p:tav>
                                      </p:tavLst>
                                    </p:anim>
                                    <p:animScale>
                                      <p:cBhvr>
                                        <p:cTn id="19" dur="26">
                                          <p:stCondLst>
                                            <p:cond delay="650"/>
                                          </p:stCondLst>
                                        </p:cTn>
                                        <p:tgtEl>
                                          <p:spTgt spid="17412">
                                            <p:txEl>
                                              <p:pRg st="0" end="0"/>
                                            </p:txEl>
                                          </p:spTgt>
                                        </p:tgtEl>
                                      </p:cBhvr>
                                      <p:to x="100000" y="60000"/>
                                    </p:animScale>
                                    <p:animScale>
                                      <p:cBhvr>
                                        <p:cTn id="20" dur="166" decel="50000">
                                          <p:stCondLst>
                                            <p:cond delay="676"/>
                                          </p:stCondLst>
                                        </p:cTn>
                                        <p:tgtEl>
                                          <p:spTgt spid="17412">
                                            <p:txEl>
                                              <p:pRg st="0" end="0"/>
                                            </p:txEl>
                                          </p:spTgt>
                                        </p:tgtEl>
                                      </p:cBhvr>
                                      <p:to x="100000" y="100000"/>
                                    </p:animScale>
                                    <p:animScale>
                                      <p:cBhvr>
                                        <p:cTn id="21" dur="26">
                                          <p:stCondLst>
                                            <p:cond delay="1312"/>
                                          </p:stCondLst>
                                        </p:cTn>
                                        <p:tgtEl>
                                          <p:spTgt spid="17412">
                                            <p:txEl>
                                              <p:pRg st="0" end="0"/>
                                            </p:txEl>
                                          </p:spTgt>
                                        </p:tgtEl>
                                      </p:cBhvr>
                                      <p:to x="100000" y="80000"/>
                                    </p:animScale>
                                    <p:animScale>
                                      <p:cBhvr>
                                        <p:cTn id="22" dur="166" decel="50000">
                                          <p:stCondLst>
                                            <p:cond delay="1338"/>
                                          </p:stCondLst>
                                        </p:cTn>
                                        <p:tgtEl>
                                          <p:spTgt spid="17412">
                                            <p:txEl>
                                              <p:pRg st="0" end="0"/>
                                            </p:txEl>
                                          </p:spTgt>
                                        </p:tgtEl>
                                      </p:cBhvr>
                                      <p:to x="100000" y="100000"/>
                                    </p:animScale>
                                    <p:animScale>
                                      <p:cBhvr>
                                        <p:cTn id="23" dur="26">
                                          <p:stCondLst>
                                            <p:cond delay="1642"/>
                                          </p:stCondLst>
                                        </p:cTn>
                                        <p:tgtEl>
                                          <p:spTgt spid="17412">
                                            <p:txEl>
                                              <p:pRg st="0" end="0"/>
                                            </p:txEl>
                                          </p:spTgt>
                                        </p:tgtEl>
                                      </p:cBhvr>
                                      <p:to x="100000" y="90000"/>
                                    </p:animScale>
                                    <p:animScale>
                                      <p:cBhvr>
                                        <p:cTn id="24" dur="166" decel="50000">
                                          <p:stCondLst>
                                            <p:cond delay="1668"/>
                                          </p:stCondLst>
                                        </p:cTn>
                                        <p:tgtEl>
                                          <p:spTgt spid="17412">
                                            <p:txEl>
                                              <p:pRg st="0" end="0"/>
                                            </p:txEl>
                                          </p:spTgt>
                                        </p:tgtEl>
                                      </p:cBhvr>
                                      <p:to x="100000" y="100000"/>
                                    </p:animScale>
                                    <p:animScale>
                                      <p:cBhvr>
                                        <p:cTn id="25" dur="26">
                                          <p:stCondLst>
                                            <p:cond delay="1808"/>
                                          </p:stCondLst>
                                        </p:cTn>
                                        <p:tgtEl>
                                          <p:spTgt spid="17412">
                                            <p:txEl>
                                              <p:pRg st="0" end="0"/>
                                            </p:txEl>
                                          </p:spTgt>
                                        </p:tgtEl>
                                      </p:cBhvr>
                                      <p:to x="100000" y="95000"/>
                                    </p:animScale>
                                    <p:animScale>
                                      <p:cBhvr>
                                        <p:cTn id="26" dur="166" decel="50000">
                                          <p:stCondLst>
                                            <p:cond delay="1834"/>
                                          </p:stCondLst>
                                        </p:cTn>
                                        <p:tgtEl>
                                          <p:spTgt spid="17412">
                                            <p:txEl>
                                              <p:pRg st="0" end="0"/>
                                            </p:txEl>
                                          </p:spTgt>
                                        </p:tgtEl>
                                      </p:cBhvr>
                                      <p:to x="100000" y="100000"/>
                                    </p:animScale>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anim calcmode="lin" valueType="num">
                                      <p:cBhvr>
                                        <p:cTn id="31"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32"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33"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34"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defRPr/>
            </a:pPr>
            <a:r>
              <a:rPr lang="en-US" dirty="0" smtClean="0"/>
              <a:t>Does the lead/hook make my essay more interesting?</a:t>
            </a:r>
            <a:endParaRPr lang="en-US" dirty="0"/>
          </a:p>
        </p:txBody>
      </p:sp>
      <p:sp>
        <p:nvSpPr>
          <p:cNvPr id="3" name="Text Placeholder 2"/>
          <p:cNvSpPr>
            <a:spLocks noGrp="1"/>
          </p:cNvSpPr>
          <p:nvPr>
            <p:ph type="body" sz="half" idx="1"/>
          </p:nvPr>
        </p:nvSpPr>
        <p:spPr>
          <a:xfrm>
            <a:off x="609600" y="2057400"/>
            <a:ext cx="4038600" cy="1828800"/>
          </a:xfrm>
        </p:spPr>
        <p:txBody>
          <a:bodyPr/>
          <a:lstStyle/>
          <a:p>
            <a:r>
              <a:rPr lang="en-US" dirty="0" smtClean="0"/>
              <a:t>My mom is making me go to the dentist.</a:t>
            </a:r>
          </a:p>
          <a:p>
            <a:pPr>
              <a:buFont typeface="Wingdings 2" pitchFamily="18" charset="2"/>
              <a:buNone/>
            </a:pPr>
            <a:endParaRPr lang="en-US" dirty="0" smtClean="0"/>
          </a:p>
        </p:txBody>
      </p:sp>
      <p:sp>
        <p:nvSpPr>
          <p:cNvPr id="4" name="Content Placeholder 3"/>
          <p:cNvSpPr>
            <a:spLocks noGrp="1"/>
          </p:cNvSpPr>
          <p:nvPr>
            <p:ph sz="half" idx="2"/>
          </p:nvPr>
        </p:nvSpPr>
        <p:spPr/>
        <p:txBody>
          <a:bodyPr/>
          <a:lstStyle/>
          <a:p>
            <a:r>
              <a:rPr lang="en-US" dirty="0" smtClean="0"/>
              <a:t>“Jose, it’s time to leave,” my mom yelled from the bottom of the stairs. “Just a minute, mom, I still need to stack five hundred more books on my shelf.” I lied in a convincing voice.</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4471884"/>
            <a:ext cx="2505075"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6" presetClass="entr" presetSubtype="0" fill="hold" grpId="0"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wipe(down)">
                                      <p:cBhvr>
                                        <p:cTn id="13" dur="580">
                                          <p:stCondLst>
                                            <p:cond delay="0"/>
                                          </p:stCondLst>
                                        </p:cTn>
                                        <p:tgtEl>
                                          <p:spTgt spid="4">
                                            <p:txEl>
                                              <p:pRg st="0" end="0"/>
                                            </p:txEl>
                                          </p:spTgt>
                                        </p:tgtEl>
                                      </p:cBhvr>
                                    </p:animEffect>
                                    <p:anim calcmode="lin" valueType="num">
                                      <p:cBhvr>
                                        <p:cTn id="14" dur="1822" tmFilter="0,0; 0.14,0.36; 0.43,0.73; 0.71,0.91; 1.0,1.0">
                                          <p:stCondLst>
                                            <p:cond delay="0"/>
                                          </p:stCondLst>
                                        </p:cTn>
                                        <p:tgtEl>
                                          <p:spTgt spid="4">
                                            <p:txEl>
                                              <p:pRg st="0" end="0"/>
                                            </p:txEl>
                                          </p:spTgt>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4">
                                            <p:txEl>
                                              <p:pRg st="0" end="0"/>
                                            </p:txEl>
                                          </p:spTgt>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4">
                                            <p:txEl>
                                              <p:pRg st="0" end="0"/>
                                            </p:txEl>
                                          </p:spTgt>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4">
                                            <p:txEl>
                                              <p:pRg st="0" end="0"/>
                                            </p:txEl>
                                          </p:spTgt>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4">
                                            <p:txEl>
                                              <p:pRg st="0" end="0"/>
                                            </p:txEl>
                                          </p:spTgt>
                                        </p:tgtEl>
                                        <p:attrNameLst>
                                          <p:attrName>ppt_y</p:attrName>
                                        </p:attrNameLst>
                                      </p:cBhvr>
                                      <p:tavLst>
                                        <p:tav tm="0" fmla="#ppt_y-sin(pi*$)/81">
                                          <p:val>
                                            <p:fltVal val="0"/>
                                          </p:val>
                                        </p:tav>
                                        <p:tav tm="100000">
                                          <p:val>
                                            <p:fltVal val="1"/>
                                          </p:val>
                                        </p:tav>
                                      </p:tavLst>
                                    </p:anim>
                                    <p:animScale>
                                      <p:cBhvr>
                                        <p:cTn id="19" dur="26">
                                          <p:stCondLst>
                                            <p:cond delay="650"/>
                                          </p:stCondLst>
                                        </p:cTn>
                                        <p:tgtEl>
                                          <p:spTgt spid="4">
                                            <p:txEl>
                                              <p:pRg st="0" end="0"/>
                                            </p:txEl>
                                          </p:spTgt>
                                        </p:tgtEl>
                                      </p:cBhvr>
                                      <p:to x="100000" y="60000"/>
                                    </p:animScale>
                                    <p:animScale>
                                      <p:cBhvr>
                                        <p:cTn id="20" dur="166" decel="50000">
                                          <p:stCondLst>
                                            <p:cond delay="676"/>
                                          </p:stCondLst>
                                        </p:cTn>
                                        <p:tgtEl>
                                          <p:spTgt spid="4">
                                            <p:txEl>
                                              <p:pRg st="0" end="0"/>
                                            </p:txEl>
                                          </p:spTgt>
                                        </p:tgtEl>
                                      </p:cBhvr>
                                      <p:to x="100000" y="100000"/>
                                    </p:animScale>
                                    <p:animScale>
                                      <p:cBhvr>
                                        <p:cTn id="21" dur="26">
                                          <p:stCondLst>
                                            <p:cond delay="1312"/>
                                          </p:stCondLst>
                                        </p:cTn>
                                        <p:tgtEl>
                                          <p:spTgt spid="4">
                                            <p:txEl>
                                              <p:pRg st="0" end="0"/>
                                            </p:txEl>
                                          </p:spTgt>
                                        </p:tgtEl>
                                      </p:cBhvr>
                                      <p:to x="100000" y="80000"/>
                                    </p:animScale>
                                    <p:animScale>
                                      <p:cBhvr>
                                        <p:cTn id="22" dur="166" decel="50000">
                                          <p:stCondLst>
                                            <p:cond delay="1338"/>
                                          </p:stCondLst>
                                        </p:cTn>
                                        <p:tgtEl>
                                          <p:spTgt spid="4">
                                            <p:txEl>
                                              <p:pRg st="0" end="0"/>
                                            </p:txEl>
                                          </p:spTgt>
                                        </p:tgtEl>
                                      </p:cBhvr>
                                      <p:to x="100000" y="100000"/>
                                    </p:animScale>
                                    <p:animScale>
                                      <p:cBhvr>
                                        <p:cTn id="23" dur="26">
                                          <p:stCondLst>
                                            <p:cond delay="1642"/>
                                          </p:stCondLst>
                                        </p:cTn>
                                        <p:tgtEl>
                                          <p:spTgt spid="4">
                                            <p:txEl>
                                              <p:pRg st="0" end="0"/>
                                            </p:txEl>
                                          </p:spTgt>
                                        </p:tgtEl>
                                      </p:cBhvr>
                                      <p:to x="100000" y="90000"/>
                                    </p:animScale>
                                    <p:animScale>
                                      <p:cBhvr>
                                        <p:cTn id="24" dur="166" decel="50000">
                                          <p:stCondLst>
                                            <p:cond delay="1668"/>
                                          </p:stCondLst>
                                        </p:cTn>
                                        <p:tgtEl>
                                          <p:spTgt spid="4">
                                            <p:txEl>
                                              <p:pRg st="0" end="0"/>
                                            </p:txEl>
                                          </p:spTgt>
                                        </p:tgtEl>
                                      </p:cBhvr>
                                      <p:to x="100000" y="100000"/>
                                    </p:animScale>
                                    <p:animScale>
                                      <p:cBhvr>
                                        <p:cTn id="25" dur="26">
                                          <p:stCondLst>
                                            <p:cond delay="1808"/>
                                          </p:stCondLst>
                                        </p:cTn>
                                        <p:tgtEl>
                                          <p:spTgt spid="4">
                                            <p:txEl>
                                              <p:pRg st="0" end="0"/>
                                            </p:txEl>
                                          </p:spTgt>
                                        </p:tgtEl>
                                      </p:cBhvr>
                                      <p:to x="100000" y="95000"/>
                                    </p:animScale>
                                    <p:animScale>
                                      <p:cBhvr>
                                        <p:cTn id="26" dur="166" decel="50000">
                                          <p:stCondLst>
                                            <p:cond delay="1834"/>
                                          </p:stCondLst>
                                        </p:cTn>
                                        <p:tgtEl>
                                          <p:spTgt spid="4">
                                            <p:txEl>
                                              <p:pRg st="0" end="0"/>
                                            </p:txEl>
                                          </p:spTgt>
                                        </p:tgtEl>
                                      </p:cBhvr>
                                      <p:to x="100000" y="100000"/>
                                    </p:animScale>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1026"/>
                                        </p:tgtEl>
                                        <p:attrNameLst>
                                          <p:attrName>style.visibility</p:attrName>
                                        </p:attrNameLst>
                                      </p:cBhvr>
                                      <p:to>
                                        <p:strVal val="visible"/>
                                      </p:to>
                                    </p:set>
                                    <p:anim calcmode="lin" valueType="num">
                                      <p:cBhvr>
                                        <p:cTn id="31" dur="1000" fill="hold"/>
                                        <p:tgtEl>
                                          <p:spTgt spid="1026"/>
                                        </p:tgtEl>
                                        <p:attrNameLst>
                                          <p:attrName>ppt_w</p:attrName>
                                        </p:attrNameLst>
                                      </p:cBhvr>
                                      <p:tavLst>
                                        <p:tav tm="0">
                                          <p:val>
                                            <p:fltVal val="0"/>
                                          </p:val>
                                        </p:tav>
                                        <p:tav tm="100000">
                                          <p:val>
                                            <p:strVal val="#ppt_w"/>
                                          </p:val>
                                        </p:tav>
                                      </p:tavLst>
                                    </p:anim>
                                    <p:anim calcmode="lin" valueType="num">
                                      <p:cBhvr>
                                        <p:cTn id="32" dur="1000" fill="hold"/>
                                        <p:tgtEl>
                                          <p:spTgt spid="1026"/>
                                        </p:tgtEl>
                                        <p:attrNameLst>
                                          <p:attrName>ppt_h</p:attrName>
                                        </p:attrNameLst>
                                      </p:cBhvr>
                                      <p:tavLst>
                                        <p:tav tm="0">
                                          <p:val>
                                            <p:fltVal val="0"/>
                                          </p:val>
                                        </p:tav>
                                        <p:tav tm="100000">
                                          <p:val>
                                            <p:strVal val="#ppt_h"/>
                                          </p:val>
                                        </p:tav>
                                      </p:tavLst>
                                    </p:anim>
                                    <p:anim calcmode="lin" valueType="num">
                                      <p:cBhvr>
                                        <p:cTn id="33" dur="1000" fill="hold"/>
                                        <p:tgtEl>
                                          <p:spTgt spid="1026"/>
                                        </p:tgtEl>
                                        <p:attrNameLst>
                                          <p:attrName>style.rotation</p:attrName>
                                        </p:attrNameLst>
                                      </p:cBhvr>
                                      <p:tavLst>
                                        <p:tav tm="0">
                                          <p:val>
                                            <p:fltVal val="90"/>
                                          </p:val>
                                        </p:tav>
                                        <p:tav tm="100000">
                                          <p:val>
                                            <p:fltVal val="0"/>
                                          </p:val>
                                        </p:tav>
                                      </p:tavLst>
                                    </p:anim>
                                    <p:animEffect transition="in" filter="fade">
                                      <p:cBhvr>
                                        <p:cTn id="34" dur="10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defRPr/>
            </a:pPr>
            <a:r>
              <a:rPr lang="en-US" dirty="0" smtClean="0"/>
              <a:t>Can a sound effect make a “bang” at the beginning of an essay?</a:t>
            </a:r>
            <a:endParaRPr lang="en-US" dirty="0"/>
          </a:p>
        </p:txBody>
      </p:sp>
      <p:sp>
        <p:nvSpPr>
          <p:cNvPr id="3" name="Text Placeholder 2"/>
          <p:cNvSpPr>
            <a:spLocks noGrp="1"/>
          </p:cNvSpPr>
          <p:nvPr>
            <p:ph type="body" sz="half" idx="1"/>
          </p:nvPr>
        </p:nvSpPr>
        <p:spPr>
          <a:xfrm>
            <a:off x="457200" y="1600200"/>
            <a:ext cx="4038600" cy="3200400"/>
          </a:xfrm>
        </p:spPr>
        <p:txBody>
          <a:bodyPr/>
          <a:lstStyle/>
          <a:p>
            <a:r>
              <a:rPr lang="en-US" dirty="0" smtClean="0"/>
              <a:t>My mom went out to the car the day I had my dentist appointment because I was stalling.</a:t>
            </a:r>
          </a:p>
        </p:txBody>
      </p:sp>
      <p:sp>
        <p:nvSpPr>
          <p:cNvPr id="4" name="Content Placeholder 3"/>
          <p:cNvSpPr>
            <a:spLocks noGrp="1"/>
          </p:cNvSpPr>
          <p:nvPr>
            <p:ph sz="half" idx="2"/>
          </p:nvPr>
        </p:nvSpPr>
        <p:spPr/>
        <p:txBody>
          <a:bodyPr/>
          <a:lstStyle/>
          <a:p>
            <a:r>
              <a:rPr lang="en-US" dirty="0" smtClean="0"/>
              <a:t>“Bang!” the front door slammed and I heard the pounding of my mother’s angry footsteps on the pavement as she approached the running car.</a:t>
            </a:r>
          </a:p>
        </p:txBody>
      </p:sp>
      <p:sp>
        <p:nvSpPr>
          <p:cNvPr id="5" name="TextBox 4"/>
          <p:cNvSpPr txBox="1"/>
          <p:nvPr/>
        </p:nvSpPr>
        <p:spPr>
          <a:xfrm>
            <a:off x="304800" y="4952999"/>
            <a:ext cx="4572000" cy="584775"/>
          </a:xfrm>
          <a:prstGeom prst="rect">
            <a:avLst/>
          </a:prstGeom>
          <a:noFill/>
        </p:spPr>
        <p:txBody>
          <a:bodyPr wrap="square" rtlCol="0">
            <a:spAutoFit/>
          </a:bodyPr>
          <a:lstStyle/>
          <a:p>
            <a:pPr marL="365125" lvl="0" indent="-282575">
              <a:spcBef>
                <a:spcPts val="600"/>
              </a:spcBef>
              <a:buClr>
                <a:srgbClr val="3891A7"/>
              </a:buClr>
              <a:buSzPct val="80000"/>
            </a:pPr>
            <a:r>
              <a:rPr lang="en-US" sz="3200" dirty="0">
                <a:solidFill>
                  <a:prstClr val="black"/>
                </a:solidFill>
                <a:latin typeface="Gill Sans MT"/>
              </a:rPr>
              <a:t>ONOMATOPOEIA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6" presetClass="entr" presetSubtype="0" fill="hold" grpId="0"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wipe(down)">
                                      <p:cBhvr>
                                        <p:cTn id="13" dur="580">
                                          <p:stCondLst>
                                            <p:cond delay="0"/>
                                          </p:stCondLst>
                                        </p:cTn>
                                        <p:tgtEl>
                                          <p:spTgt spid="4">
                                            <p:txEl>
                                              <p:pRg st="0" end="0"/>
                                            </p:txEl>
                                          </p:spTgt>
                                        </p:tgtEl>
                                      </p:cBhvr>
                                    </p:animEffect>
                                    <p:anim calcmode="lin" valueType="num">
                                      <p:cBhvr>
                                        <p:cTn id="14" dur="1822" tmFilter="0,0; 0.14,0.36; 0.43,0.73; 0.71,0.91; 1.0,1.0">
                                          <p:stCondLst>
                                            <p:cond delay="0"/>
                                          </p:stCondLst>
                                        </p:cTn>
                                        <p:tgtEl>
                                          <p:spTgt spid="4">
                                            <p:txEl>
                                              <p:pRg st="0" end="0"/>
                                            </p:txEl>
                                          </p:spTgt>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4">
                                            <p:txEl>
                                              <p:pRg st="0" end="0"/>
                                            </p:txEl>
                                          </p:spTgt>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4">
                                            <p:txEl>
                                              <p:pRg st="0" end="0"/>
                                            </p:txEl>
                                          </p:spTgt>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4">
                                            <p:txEl>
                                              <p:pRg st="0" end="0"/>
                                            </p:txEl>
                                          </p:spTgt>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4">
                                            <p:txEl>
                                              <p:pRg st="0" end="0"/>
                                            </p:txEl>
                                          </p:spTgt>
                                        </p:tgtEl>
                                        <p:attrNameLst>
                                          <p:attrName>ppt_y</p:attrName>
                                        </p:attrNameLst>
                                      </p:cBhvr>
                                      <p:tavLst>
                                        <p:tav tm="0" fmla="#ppt_y-sin(pi*$)/81">
                                          <p:val>
                                            <p:fltVal val="0"/>
                                          </p:val>
                                        </p:tav>
                                        <p:tav tm="100000">
                                          <p:val>
                                            <p:fltVal val="1"/>
                                          </p:val>
                                        </p:tav>
                                      </p:tavLst>
                                    </p:anim>
                                    <p:animScale>
                                      <p:cBhvr>
                                        <p:cTn id="19" dur="26">
                                          <p:stCondLst>
                                            <p:cond delay="650"/>
                                          </p:stCondLst>
                                        </p:cTn>
                                        <p:tgtEl>
                                          <p:spTgt spid="4">
                                            <p:txEl>
                                              <p:pRg st="0" end="0"/>
                                            </p:txEl>
                                          </p:spTgt>
                                        </p:tgtEl>
                                      </p:cBhvr>
                                      <p:to x="100000" y="60000"/>
                                    </p:animScale>
                                    <p:animScale>
                                      <p:cBhvr>
                                        <p:cTn id="20" dur="166" decel="50000">
                                          <p:stCondLst>
                                            <p:cond delay="676"/>
                                          </p:stCondLst>
                                        </p:cTn>
                                        <p:tgtEl>
                                          <p:spTgt spid="4">
                                            <p:txEl>
                                              <p:pRg st="0" end="0"/>
                                            </p:txEl>
                                          </p:spTgt>
                                        </p:tgtEl>
                                      </p:cBhvr>
                                      <p:to x="100000" y="100000"/>
                                    </p:animScale>
                                    <p:animScale>
                                      <p:cBhvr>
                                        <p:cTn id="21" dur="26">
                                          <p:stCondLst>
                                            <p:cond delay="1312"/>
                                          </p:stCondLst>
                                        </p:cTn>
                                        <p:tgtEl>
                                          <p:spTgt spid="4">
                                            <p:txEl>
                                              <p:pRg st="0" end="0"/>
                                            </p:txEl>
                                          </p:spTgt>
                                        </p:tgtEl>
                                      </p:cBhvr>
                                      <p:to x="100000" y="80000"/>
                                    </p:animScale>
                                    <p:animScale>
                                      <p:cBhvr>
                                        <p:cTn id="22" dur="166" decel="50000">
                                          <p:stCondLst>
                                            <p:cond delay="1338"/>
                                          </p:stCondLst>
                                        </p:cTn>
                                        <p:tgtEl>
                                          <p:spTgt spid="4">
                                            <p:txEl>
                                              <p:pRg st="0" end="0"/>
                                            </p:txEl>
                                          </p:spTgt>
                                        </p:tgtEl>
                                      </p:cBhvr>
                                      <p:to x="100000" y="100000"/>
                                    </p:animScale>
                                    <p:animScale>
                                      <p:cBhvr>
                                        <p:cTn id="23" dur="26">
                                          <p:stCondLst>
                                            <p:cond delay="1642"/>
                                          </p:stCondLst>
                                        </p:cTn>
                                        <p:tgtEl>
                                          <p:spTgt spid="4">
                                            <p:txEl>
                                              <p:pRg st="0" end="0"/>
                                            </p:txEl>
                                          </p:spTgt>
                                        </p:tgtEl>
                                      </p:cBhvr>
                                      <p:to x="100000" y="90000"/>
                                    </p:animScale>
                                    <p:animScale>
                                      <p:cBhvr>
                                        <p:cTn id="24" dur="166" decel="50000">
                                          <p:stCondLst>
                                            <p:cond delay="1668"/>
                                          </p:stCondLst>
                                        </p:cTn>
                                        <p:tgtEl>
                                          <p:spTgt spid="4">
                                            <p:txEl>
                                              <p:pRg st="0" end="0"/>
                                            </p:txEl>
                                          </p:spTgt>
                                        </p:tgtEl>
                                      </p:cBhvr>
                                      <p:to x="100000" y="100000"/>
                                    </p:animScale>
                                    <p:animScale>
                                      <p:cBhvr>
                                        <p:cTn id="25" dur="26">
                                          <p:stCondLst>
                                            <p:cond delay="1808"/>
                                          </p:stCondLst>
                                        </p:cTn>
                                        <p:tgtEl>
                                          <p:spTgt spid="4">
                                            <p:txEl>
                                              <p:pRg st="0" end="0"/>
                                            </p:txEl>
                                          </p:spTgt>
                                        </p:tgtEl>
                                      </p:cBhvr>
                                      <p:to x="100000" y="95000"/>
                                    </p:animScale>
                                    <p:animScale>
                                      <p:cBhvr>
                                        <p:cTn id="26" dur="166" decel="50000">
                                          <p:stCondLst>
                                            <p:cond delay="1834"/>
                                          </p:stCondLst>
                                        </p:cTn>
                                        <p:tgtEl>
                                          <p:spTgt spid="4">
                                            <p:txEl>
                                              <p:pRg st="0" end="0"/>
                                            </p:txEl>
                                          </p:spTgt>
                                        </p:tgtEl>
                                      </p:cBhvr>
                                      <p:to x="100000" y="100000"/>
                                    </p:animScale>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5">
                                            <p:txEl>
                                              <p:pRg st="0" end="0"/>
                                            </p:txEl>
                                          </p:spTgt>
                                        </p:tgtEl>
                                        <p:attrNameLst>
                                          <p:attrName>style.visibility</p:attrName>
                                        </p:attrNameLst>
                                      </p:cBhvr>
                                      <p:to>
                                        <p:strVal val="visible"/>
                                      </p:to>
                                    </p:set>
                                    <p:anim calcmode="lin" valueType="num">
                                      <p:cBhvr>
                                        <p:cTn id="31"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32"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33" dur="1000" fill="hold"/>
                                        <p:tgtEl>
                                          <p:spTgt spid="5">
                                            <p:txEl>
                                              <p:pRg st="0" end="0"/>
                                            </p:txEl>
                                          </p:spTgt>
                                        </p:tgtEl>
                                        <p:attrNameLst>
                                          <p:attrName>style.rotation</p:attrName>
                                        </p:attrNameLst>
                                      </p:cBhvr>
                                      <p:tavLst>
                                        <p:tav tm="0">
                                          <p:val>
                                            <p:fltVal val="90"/>
                                          </p:val>
                                        </p:tav>
                                        <p:tav tm="100000">
                                          <p:val>
                                            <p:fltVal val="0"/>
                                          </p:val>
                                        </p:tav>
                                      </p:tavLst>
                                    </p:anim>
                                    <p:animEffect transition="in" filter="fade">
                                      <p:cBhvr>
                                        <p:cTn id="34" dur="10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defRPr/>
            </a:pPr>
            <a:r>
              <a:rPr lang="en-US" dirty="0" smtClean="0"/>
              <a:t>Can the lead/hook provide information?</a:t>
            </a:r>
            <a:endParaRPr lang="en-US" dirty="0"/>
          </a:p>
        </p:txBody>
      </p:sp>
      <p:sp>
        <p:nvSpPr>
          <p:cNvPr id="3" name="Text Placeholder 2"/>
          <p:cNvSpPr>
            <a:spLocks noGrp="1"/>
          </p:cNvSpPr>
          <p:nvPr>
            <p:ph type="body" sz="half" idx="1"/>
          </p:nvPr>
        </p:nvSpPr>
        <p:spPr>
          <a:xfrm>
            <a:off x="457200" y="1600200"/>
            <a:ext cx="4038600" cy="2057400"/>
          </a:xfrm>
        </p:spPr>
        <p:txBody>
          <a:bodyPr/>
          <a:lstStyle/>
          <a:p>
            <a:r>
              <a:rPr lang="en-US" dirty="0" smtClean="0"/>
              <a:t>I brush my teeth everyday.</a:t>
            </a:r>
          </a:p>
          <a:p>
            <a:pPr>
              <a:buFont typeface="Wingdings 2" pitchFamily="18" charset="2"/>
              <a:buNone/>
            </a:pPr>
            <a:endParaRPr lang="en-US" dirty="0" smtClean="0"/>
          </a:p>
        </p:txBody>
      </p:sp>
      <p:sp>
        <p:nvSpPr>
          <p:cNvPr id="4" name="Content Placeholder 3"/>
          <p:cNvSpPr>
            <a:spLocks noGrp="1"/>
          </p:cNvSpPr>
          <p:nvPr>
            <p:ph sz="half" idx="2"/>
          </p:nvPr>
        </p:nvSpPr>
        <p:spPr/>
        <p:txBody>
          <a:bodyPr/>
          <a:lstStyle/>
          <a:p>
            <a:r>
              <a:rPr lang="en-US" dirty="0" smtClean="0"/>
              <a:t>If you don’t brush your teeth everyday, harmful bacteria and microbes that may cause tooth decay, bleeding gums, and infections could start in your mouth.</a:t>
            </a:r>
          </a:p>
        </p:txBody>
      </p:sp>
      <p:sp>
        <p:nvSpPr>
          <p:cNvPr id="5" name="TextBox 4"/>
          <p:cNvSpPr txBox="1"/>
          <p:nvPr/>
        </p:nvSpPr>
        <p:spPr>
          <a:xfrm>
            <a:off x="504371" y="4385416"/>
            <a:ext cx="4114800" cy="584775"/>
          </a:xfrm>
          <a:prstGeom prst="rect">
            <a:avLst/>
          </a:prstGeom>
          <a:noFill/>
        </p:spPr>
        <p:txBody>
          <a:bodyPr wrap="square" rtlCol="0">
            <a:spAutoFit/>
          </a:bodyPr>
          <a:lstStyle/>
          <a:p>
            <a:pPr marL="365125" lvl="0" indent="-282575">
              <a:spcBef>
                <a:spcPts val="600"/>
              </a:spcBef>
              <a:buClr>
                <a:srgbClr val="3891A7"/>
              </a:buClr>
              <a:buSzPct val="80000"/>
            </a:pPr>
            <a:r>
              <a:rPr lang="en-US" sz="3200" dirty="0">
                <a:solidFill>
                  <a:prstClr val="black"/>
                </a:solidFill>
                <a:latin typeface="Gill Sans MT"/>
              </a:rPr>
              <a:t>INTERESTING FACT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6" presetClass="entr" presetSubtype="0" fill="hold" grpId="0"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wipe(down)">
                                      <p:cBhvr>
                                        <p:cTn id="13" dur="580">
                                          <p:stCondLst>
                                            <p:cond delay="0"/>
                                          </p:stCondLst>
                                        </p:cTn>
                                        <p:tgtEl>
                                          <p:spTgt spid="4">
                                            <p:txEl>
                                              <p:pRg st="0" end="0"/>
                                            </p:txEl>
                                          </p:spTgt>
                                        </p:tgtEl>
                                      </p:cBhvr>
                                    </p:animEffect>
                                    <p:anim calcmode="lin" valueType="num">
                                      <p:cBhvr>
                                        <p:cTn id="14" dur="1822" tmFilter="0,0; 0.14,0.36; 0.43,0.73; 0.71,0.91; 1.0,1.0">
                                          <p:stCondLst>
                                            <p:cond delay="0"/>
                                          </p:stCondLst>
                                        </p:cTn>
                                        <p:tgtEl>
                                          <p:spTgt spid="4">
                                            <p:txEl>
                                              <p:pRg st="0" end="0"/>
                                            </p:txEl>
                                          </p:spTgt>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4">
                                            <p:txEl>
                                              <p:pRg st="0" end="0"/>
                                            </p:txEl>
                                          </p:spTgt>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4">
                                            <p:txEl>
                                              <p:pRg st="0" end="0"/>
                                            </p:txEl>
                                          </p:spTgt>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4">
                                            <p:txEl>
                                              <p:pRg st="0" end="0"/>
                                            </p:txEl>
                                          </p:spTgt>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4">
                                            <p:txEl>
                                              <p:pRg st="0" end="0"/>
                                            </p:txEl>
                                          </p:spTgt>
                                        </p:tgtEl>
                                        <p:attrNameLst>
                                          <p:attrName>ppt_y</p:attrName>
                                        </p:attrNameLst>
                                      </p:cBhvr>
                                      <p:tavLst>
                                        <p:tav tm="0" fmla="#ppt_y-sin(pi*$)/81">
                                          <p:val>
                                            <p:fltVal val="0"/>
                                          </p:val>
                                        </p:tav>
                                        <p:tav tm="100000">
                                          <p:val>
                                            <p:fltVal val="1"/>
                                          </p:val>
                                        </p:tav>
                                      </p:tavLst>
                                    </p:anim>
                                    <p:animScale>
                                      <p:cBhvr>
                                        <p:cTn id="19" dur="26">
                                          <p:stCondLst>
                                            <p:cond delay="650"/>
                                          </p:stCondLst>
                                        </p:cTn>
                                        <p:tgtEl>
                                          <p:spTgt spid="4">
                                            <p:txEl>
                                              <p:pRg st="0" end="0"/>
                                            </p:txEl>
                                          </p:spTgt>
                                        </p:tgtEl>
                                      </p:cBhvr>
                                      <p:to x="100000" y="60000"/>
                                    </p:animScale>
                                    <p:animScale>
                                      <p:cBhvr>
                                        <p:cTn id="20" dur="166" decel="50000">
                                          <p:stCondLst>
                                            <p:cond delay="676"/>
                                          </p:stCondLst>
                                        </p:cTn>
                                        <p:tgtEl>
                                          <p:spTgt spid="4">
                                            <p:txEl>
                                              <p:pRg st="0" end="0"/>
                                            </p:txEl>
                                          </p:spTgt>
                                        </p:tgtEl>
                                      </p:cBhvr>
                                      <p:to x="100000" y="100000"/>
                                    </p:animScale>
                                    <p:animScale>
                                      <p:cBhvr>
                                        <p:cTn id="21" dur="26">
                                          <p:stCondLst>
                                            <p:cond delay="1312"/>
                                          </p:stCondLst>
                                        </p:cTn>
                                        <p:tgtEl>
                                          <p:spTgt spid="4">
                                            <p:txEl>
                                              <p:pRg st="0" end="0"/>
                                            </p:txEl>
                                          </p:spTgt>
                                        </p:tgtEl>
                                      </p:cBhvr>
                                      <p:to x="100000" y="80000"/>
                                    </p:animScale>
                                    <p:animScale>
                                      <p:cBhvr>
                                        <p:cTn id="22" dur="166" decel="50000">
                                          <p:stCondLst>
                                            <p:cond delay="1338"/>
                                          </p:stCondLst>
                                        </p:cTn>
                                        <p:tgtEl>
                                          <p:spTgt spid="4">
                                            <p:txEl>
                                              <p:pRg st="0" end="0"/>
                                            </p:txEl>
                                          </p:spTgt>
                                        </p:tgtEl>
                                      </p:cBhvr>
                                      <p:to x="100000" y="100000"/>
                                    </p:animScale>
                                    <p:animScale>
                                      <p:cBhvr>
                                        <p:cTn id="23" dur="26">
                                          <p:stCondLst>
                                            <p:cond delay="1642"/>
                                          </p:stCondLst>
                                        </p:cTn>
                                        <p:tgtEl>
                                          <p:spTgt spid="4">
                                            <p:txEl>
                                              <p:pRg st="0" end="0"/>
                                            </p:txEl>
                                          </p:spTgt>
                                        </p:tgtEl>
                                      </p:cBhvr>
                                      <p:to x="100000" y="90000"/>
                                    </p:animScale>
                                    <p:animScale>
                                      <p:cBhvr>
                                        <p:cTn id="24" dur="166" decel="50000">
                                          <p:stCondLst>
                                            <p:cond delay="1668"/>
                                          </p:stCondLst>
                                        </p:cTn>
                                        <p:tgtEl>
                                          <p:spTgt spid="4">
                                            <p:txEl>
                                              <p:pRg st="0" end="0"/>
                                            </p:txEl>
                                          </p:spTgt>
                                        </p:tgtEl>
                                      </p:cBhvr>
                                      <p:to x="100000" y="100000"/>
                                    </p:animScale>
                                    <p:animScale>
                                      <p:cBhvr>
                                        <p:cTn id="25" dur="26">
                                          <p:stCondLst>
                                            <p:cond delay="1808"/>
                                          </p:stCondLst>
                                        </p:cTn>
                                        <p:tgtEl>
                                          <p:spTgt spid="4">
                                            <p:txEl>
                                              <p:pRg st="0" end="0"/>
                                            </p:txEl>
                                          </p:spTgt>
                                        </p:tgtEl>
                                      </p:cBhvr>
                                      <p:to x="100000" y="95000"/>
                                    </p:animScale>
                                    <p:animScale>
                                      <p:cBhvr>
                                        <p:cTn id="26" dur="166" decel="50000">
                                          <p:stCondLst>
                                            <p:cond delay="1834"/>
                                          </p:stCondLst>
                                        </p:cTn>
                                        <p:tgtEl>
                                          <p:spTgt spid="4">
                                            <p:txEl>
                                              <p:pRg st="0" end="0"/>
                                            </p:txEl>
                                          </p:spTgt>
                                        </p:tgtEl>
                                      </p:cBhvr>
                                      <p:to x="100000" y="100000"/>
                                    </p:animScale>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5">
                                            <p:txEl>
                                              <p:pRg st="0" end="0"/>
                                            </p:txEl>
                                          </p:spTgt>
                                        </p:tgtEl>
                                        <p:attrNameLst>
                                          <p:attrName>style.visibility</p:attrName>
                                        </p:attrNameLst>
                                      </p:cBhvr>
                                      <p:to>
                                        <p:strVal val="visible"/>
                                      </p:to>
                                    </p:set>
                                    <p:anim calcmode="lin" valueType="num">
                                      <p:cBhvr>
                                        <p:cTn id="31"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32"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33" dur="1000" fill="hold"/>
                                        <p:tgtEl>
                                          <p:spTgt spid="5">
                                            <p:txEl>
                                              <p:pRg st="0" end="0"/>
                                            </p:txEl>
                                          </p:spTgt>
                                        </p:tgtEl>
                                        <p:attrNameLst>
                                          <p:attrName>style.rotation</p:attrName>
                                        </p:attrNameLst>
                                      </p:cBhvr>
                                      <p:tavLst>
                                        <p:tav tm="0">
                                          <p:val>
                                            <p:fltVal val="90"/>
                                          </p:val>
                                        </p:tav>
                                        <p:tav tm="100000">
                                          <p:val>
                                            <p:fltVal val="0"/>
                                          </p:val>
                                        </p:tav>
                                      </p:tavLst>
                                    </p:anim>
                                    <p:animEffect transition="in" filter="fade">
                                      <p:cBhvr>
                                        <p:cTn id="34" dur="10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p:txBody>
          <a:bodyPr/>
          <a:lstStyle/>
          <a:p>
            <a:pPr eaLnBrk="1" fontAlgn="auto" hangingPunct="1">
              <a:spcAft>
                <a:spcPts val="0"/>
              </a:spcAft>
              <a:defRPr/>
            </a:pPr>
            <a:r>
              <a:rPr lang="en-US" dirty="0" smtClean="0">
                <a:solidFill>
                  <a:schemeClr val="tx2">
                    <a:satMod val="130000"/>
                  </a:schemeClr>
                </a:solidFill>
              </a:rPr>
              <a:t>Does a lead/hook sentence matter?</a:t>
            </a:r>
          </a:p>
        </p:txBody>
      </p:sp>
      <p:sp>
        <p:nvSpPr>
          <p:cNvPr id="16387" name="Text Placeholder 2"/>
          <p:cNvSpPr>
            <a:spLocks noGrp="1"/>
          </p:cNvSpPr>
          <p:nvPr>
            <p:ph type="body" sz="half" idx="1"/>
          </p:nvPr>
        </p:nvSpPr>
        <p:spPr>
          <a:xfrm>
            <a:off x="457200" y="1600200"/>
            <a:ext cx="4038600" cy="1905000"/>
          </a:xfrm>
        </p:spPr>
        <p:txBody>
          <a:bodyPr/>
          <a:lstStyle/>
          <a:p>
            <a:pPr eaLnBrk="1" hangingPunct="1"/>
            <a:r>
              <a:rPr lang="en-US" dirty="0" smtClean="0"/>
              <a:t>I walked into the dentist’s office and I didn’t want to go.</a:t>
            </a:r>
          </a:p>
        </p:txBody>
      </p:sp>
      <p:sp>
        <p:nvSpPr>
          <p:cNvPr id="16388" name="Content Placeholder 3"/>
          <p:cNvSpPr>
            <a:spLocks noGrp="1"/>
          </p:cNvSpPr>
          <p:nvPr>
            <p:ph sz="half" idx="2"/>
          </p:nvPr>
        </p:nvSpPr>
        <p:spPr>
          <a:xfrm>
            <a:off x="4648200" y="1600200"/>
            <a:ext cx="4038600" cy="5029200"/>
          </a:xfrm>
        </p:spPr>
        <p:txBody>
          <a:bodyPr/>
          <a:lstStyle/>
          <a:p>
            <a:pPr eaLnBrk="1" hangingPunct="1"/>
            <a:r>
              <a:rPr lang="en-US" dirty="0" smtClean="0"/>
              <a:t>I pushed open the large wooden door to the torture chamber.  I would have crawled up the dirty carpeted stairs towards the dentist’s office, but my mom made me walk to my doom.</a:t>
            </a:r>
          </a:p>
        </p:txBody>
      </p:sp>
      <p:sp>
        <p:nvSpPr>
          <p:cNvPr id="2" name="TextBox 1"/>
          <p:cNvSpPr txBox="1"/>
          <p:nvPr/>
        </p:nvSpPr>
        <p:spPr>
          <a:xfrm>
            <a:off x="685800" y="4198257"/>
            <a:ext cx="4191000" cy="1154162"/>
          </a:xfrm>
          <a:prstGeom prst="rect">
            <a:avLst/>
          </a:prstGeom>
          <a:noFill/>
        </p:spPr>
        <p:txBody>
          <a:bodyPr wrap="square" rtlCol="0">
            <a:spAutoFit/>
          </a:bodyPr>
          <a:lstStyle/>
          <a:p>
            <a:pPr marL="365125" lvl="0" indent="-282575" eaLnBrk="1" hangingPunct="1">
              <a:spcBef>
                <a:spcPts val="600"/>
              </a:spcBef>
              <a:buClr>
                <a:srgbClr val="3891A7"/>
              </a:buClr>
              <a:buSzPct val="80000"/>
              <a:buFont typeface="Wingdings 2" pitchFamily="18" charset="2"/>
              <a:buChar char=""/>
            </a:pPr>
            <a:endParaRPr lang="en-US" sz="3200" dirty="0">
              <a:solidFill>
                <a:prstClr val="black"/>
              </a:solidFill>
              <a:latin typeface="Gill Sans MT"/>
            </a:endParaRPr>
          </a:p>
          <a:p>
            <a:pPr marL="365125" lvl="0" indent="-282575" eaLnBrk="1" hangingPunct="1">
              <a:spcBef>
                <a:spcPts val="600"/>
              </a:spcBef>
              <a:buClr>
                <a:srgbClr val="3891A7"/>
              </a:buClr>
              <a:buSzPct val="80000"/>
            </a:pPr>
            <a:r>
              <a:rPr lang="en-US" sz="3200" dirty="0">
                <a:solidFill>
                  <a:prstClr val="black"/>
                </a:solidFill>
                <a:latin typeface="Gill Sans MT"/>
              </a:rPr>
              <a:t>VIVID DESCRIPTION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387">
                                            <p:txEl>
                                              <p:pRg st="0" end="0"/>
                                            </p:txEl>
                                          </p:spTgt>
                                        </p:tgtEl>
                                        <p:attrNameLst>
                                          <p:attrName>style.visibility</p:attrName>
                                        </p:attrNameLst>
                                      </p:cBhvr>
                                      <p:to>
                                        <p:strVal val="visible"/>
                                      </p:to>
                                    </p:set>
                                    <p:anim calcmode="lin" valueType="num">
                                      <p:cBhvr additive="base">
                                        <p:cTn id="7" dur="500" fill="hold"/>
                                        <p:tgtEl>
                                          <p:spTgt spid="1638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38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6" presetClass="entr" presetSubtype="0" fill="hold" grpId="0" nodeType="clickEffect">
                                  <p:stCondLst>
                                    <p:cond delay="0"/>
                                  </p:stCondLst>
                                  <p:childTnLst>
                                    <p:set>
                                      <p:cBhvr>
                                        <p:cTn id="12" dur="1" fill="hold">
                                          <p:stCondLst>
                                            <p:cond delay="0"/>
                                          </p:stCondLst>
                                        </p:cTn>
                                        <p:tgtEl>
                                          <p:spTgt spid="16388">
                                            <p:txEl>
                                              <p:pRg st="0" end="0"/>
                                            </p:txEl>
                                          </p:spTgt>
                                        </p:tgtEl>
                                        <p:attrNameLst>
                                          <p:attrName>style.visibility</p:attrName>
                                        </p:attrNameLst>
                                      </p:cBhvr>
                                      <p:to>
                                        <p:strVal val="visible"/>
                                      </p:to>
                                    </p:set>
                                    <p:animEffect transition="in" filter="wipe(down)">
                                      <p:cBhvr>
                                        <p:cTn id="13" dur="580">
                                          <p:stCondLst>
                                            <p:cond delay="0"/>
                                          </p:stCondLst>
                                        </p:cTn>
                                        <p:tgtEl>
                                          <p:spTgt spid="16388">
                                            <p:txEl>
                                              <p:pRg st="0" end="0"/>
                                            </p:txEl>
                                          </p:spTgt>
                                        </p:tgtEl>
                                      </p:cBhvr>
                                    </p:animEffect>
                                    <p:anim calcmode="lin" valueType="num">
                                      <p:cBhvr>
                                        <p:cTn id="14" dur="1822" tmFilter="0,0; 0.14,0.36; 0.43,0.73; 0.71,0.91; 1.0,1.0">
                                          <p:stCondLst>
                                            <p:cond delay="0"/>
                                          </p:stCondLst>
                                        </p:cTn>
                                        <p:tgtEl>
                                          <p:spTgt spid="16388">
                                            <p:txEl>
                                              <p:pRg st="0" end="0"/>
                                            </p:txEl>
                                          </p:spTgt>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16388">
                                            <p:txEl>
                                              <p:pRg st="0" end="0"/>
                                            </p:txEl>
                                          </p:spTgt>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16388">
                                            <p:txEl>
                                              <p:pRg st="0" end="0"/>
                                            </p:txEl>
                                          </p:spTgt>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16388">
                                            <p:txEl>
                                              <p:pRg st="0" end="0"/>
                                            </p:txEl>
                                          </p:spTgt>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16388">
                                            <p:txEl>
                                              <p:pRg st="0" end="0"/>
                                            </p:txEl>
                                          </p:spTgt>
                                        </p:tgtEl>
                                        <p:attrNameLst>
                                          <p:attrName>ppt_y</p:attrName>
                                        </p:attrNameLst>
                                      </p:cBhvr>
                                      <p:tavLst>
                                        <p:tav tm="0" fmla="#ppt_y-sin(pi*$)/81">
                                          <p:val>
                                            <p:fltVal val="0"/>
                                          </p:val>
                                        </p:tav>
                                        <p:tav tm="100000">
                                          <p:val>
                                            <p:fltVal val="1"/>
                                          </p:val>
                                        </p:tav>
                                      </p:tavLst>
                                    </p:anim>
                                    <p:animScale>
                                      <p:cBhvr>
                                        <p:cTn id="19" dur="26">
                                          <p:stCondLst>
                                            <p:cond delay="650"/>
                                          </p:stCondLst>
                                        </p:cTn>
                                        <p:tgtEl>
                                          <p:spTgt spid="16388">
                                            <p:txEl>
                                              <p:pRg st="0" end="0"/>
                                            </p:txEl>
                                          </p:spTgt>
                                        </p:tgtEl>
                                      </p:cBhvr>
                                      <p:to x="100000" y="60000"/>
                                    </p:animScale>
                                    <p:animScale>
                                      <p:cBhvr>
                                        <p:cTn id="20" dur="166" decel="50000">
                                          <p:stCondLst>
                                            <p:cond delay="676"/>
                                          </p:stCondLst>
                                        </p:cTn>
                                        <p:tgtEl>
                                          <p:spTgt spid="16388">
                                            <p:txEl>
                                              <p:pRg st="0" end="0"/>
                                            </p:txEl>
                                          </p:spTgt>
                                        </p:tgtEl>
                                      </p:cBhvr>
                                      <p:to x="100000" y="100000"/>
                                    </p:animScale>
                                    <p:animScale>
                                      <p:cBhvr>
                                        <p:cTn id="21" dur="26">
                                          <p:stCondLst>
                                            <p:cond delay="1312"/>
                                          </p:stCondLst>
                                        </p:cTn>
                                        <p:tgtEl>
                                          <p:spTgt spid="16388">
                                            <p:txEl>
                                              <p:pRg st="0" end="0"/>
                                            </p:txEl>
                                          </p:spTgt>
                                        </p:tgtEl>
                                      </p:cBhvr>
                                      <p:to x="100000" y="80000"/>
                                    </p:animScale>
                                    <p:animScale>
                                      <p:cBhvr>
                                        <p:cTn id="22" dur="166" decel="50000">
                                          <p:stCondLst>
                                            <p:cond delay="1338"/>
                                          </p:stCondLst>
                                        </p:cTn>
                                        <p:tgtEl>
                                          <p:spTgt spid="16388">
                                            <p:txEl>
                                              <p:pRg st="0" end="0"/>
                                            </p:txEl>
                                          </p:spTgt>
                                        </p:tgtEl>
                                      </p:cBhvr>
                                      <p:to x="100000" y="100000"/>
                                    </p:animScale>
                                    <p:animScale>
                                      <p:cBhvr>
                                        <p:cTn id="23" dur="26">
                                          <p:stCondLst>
                                            <p:cond delay="1642"/>
                                          </p:stCondLst>
                                        </p:cTn>
                                        <p:tgtEl>
                                          <p:spTgt spid="16388">
                                            <p:txEl>
                                              <p:pRg st="0" end="0"/>
                                            </p:txEl>
                                          </p:spTgt>
                                        </p:tgtEl>
                                      </p:cBhvr>
                                      <p:to x="100000" y="90000"/>
                                    </p:animScale>
                                    <p:animScale>
                                      <p:cBhvr>
                                        <p:cTn id="24" dur="166" decel="50000">
                                          <p:stCondLst>
                                            <p:cond delay="1668"/>
                                          </p:stCondLst>
                                        </p:cTn>
                                        <p:tgtEl>
                                          <p:spTgt spid="16388">
                                            <p:txEl>
                                              <p:pRg st="0" end="0"/>
                                            </p:txEl>
                                          </p:spTgt>
                                        </p:tgtEl>
                                      </p:cBhvr>
                                      <p:to x="100000" y="100000"/>
                                    </p:animScale>
                                    <p:animScale>
                                      <p:cBhvr>
                                        <p:cTn id="25" dur="26">
                                          <p:stCondLst>
                                            <p:cond delay="1808"/>
                                          </p:stCondLst>
                                        </p:cTn>
                                        <p:tgtEl>
                                          <p:spTgt spid="16388">
                                            <p:txEl>
                                              <p:pRg st="0" end="0"/>
                                            </p:txEl>
                                          </p:spTgt>
                                        </p:tgtEl>
                                      </p:cBhvr>
                                      <p:to x="100000" y="95000"/>
                                    </p:animScale>
                                    <p:animScale>
                                      <p:cBhvr>
                                        <p:cTn id="26" dur="166" decel="50000">
                                          <p:stCondLst>
                                            <p:cond delay="1834"/>
                                          </p:stCondLst>
                                        </p:cTn>
                                        <p:tgtEl>
                                          <p:spTgt spid="16388">
                                            <p:txEl>
                                              <p:pRg st="0" end="0"/>
                                            </p:txEl>
                                          </p:spTgt>
                                        </p:tgtEl>
                                      </p:cBhvr>
                                      <p:to x="100000" y="100000"/>
                                    </p:animScale>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1000" fill="hold"/>
                                        <p:tgtEl>
                                          <p:spTgt spid="2"/>
                                        </p:tgtEl>
                                        <p:attrNameLst>
                                          <p:attrName>ppt_w</p:attrName>
                                        </p:attrNameLst>
                                      </p:cBhvr>
                                      <p:tavLst>
                                        <p:tav tm="0">
                                          <p:val>
                                            <p:fltVal val="0"/>
                                          </p:val>
                                        </p:tav>
                                        <p:tav tm="100000">
                                          <p:val>
                                            <p:strVal val="#ppt_w"/>
                                          </p:val>
                                        </p:tav>
                                      </p:tavLst>
                                    </p:anim>
                                    <p:anim calcmode="lin" valueType="num">
                                      <p:cBhvr>
                                        <p:cTn id="32" dur="1000" fill="hold"/>
                                        <p:tgtEl>
                                          <p:spTgt spid="2"/>
                                        </p:tgtEl>
                                        <p:attrNameLst>
                                          <p:attrName>ppt_h</p:attrName>
                                        </p:attrNameLst>
                                      </p:cBhvr>
                                      <p:tavLst>
                                        <p:tav tm="0">
                                          <p:val>
                                            <p:fltVal val="0"/>
                                          </p:val>
                                        </p:tav>
                                        <p:tav tm="100000">
                                          <p:val>
                                            <p:strVal val="#ppt_h"/>
                                          </p:val>
                                        </p:tav>
                                      </p:tavLst>
                                    </p:anim>
                                    <p:anim calcmode="lin" valueType="num">
                                      <p:cBhvr>
                                        <p:cTn id="33" dur="1000" fill="hold"/>
                                        <p:tgtEl>
                                          <p:spTgt spid="2"/>
                                        </p:tgtEl>
                                        <p:attrNameLst>
                                          <p:attrName>style.rotation</p:attrName>
                                        </p:attrNameLst>
                                      </p:cBhvr>
                                      <p:tavLst>
                                        <p:tav tm="0">
                                          <p:val>
                                            <p:fltVal val="90"/>
                                          </p:val>
                                        </p:tav>
                                        <p:tav tm="100000">
                                          <p:val>
                                            <p:fltVal val="0"/>
                                          </p:val>
                                        </p:tav>
                                      </p:tavLst>
                                    </p:anim>
                                    <p:animEffect transition="in" filter="fade">
                                      <p:cBhvr>
                                        <p:cTn id="34"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p:bldP spid="16388" grpId="0" build="p"/>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p:txBody>
          <a:bodyPr/>
          <a:lstStyle/>
          <a:p>
            <a:pPr eaLnBrk="1" fontAlgn="auto" hangingPunct="1">
              <a:spcAft>
                <a:spcPts val="0"/>
              </a:spcAft>
              <a:defRPr/>
            </a:pPr>
            <a:r>
              <a:rPr lang="en-US" smtClean="0">
                <a:solidFill>
                  <a:schemeClr val="tx2">
                    <a:satMod val="130000"/>
                  </a:schemeClr>
                </a:solidFill>
                <a:latin typeface="Garamond" pitchFamily="18" charset="0"/>
              </a:rPr>
              <a:t> </a:t>
            </a:r>
          </a:p>
        </p:txBody>
      </p:sp>
      <p:sp>
        <p:nvSpPr>
          <p:cNvPr id="65539" name="Rectangle 3"/>
          <p:cNvSpPr>
            <a:spLocks noGrp="1" noChangeArrowheads="1"/>
          </p:cNvSpPr>
          <p:nvPr>
            <p:ph idx="1"/>
          </p:nvPr>
        </p:nvSpPr>
        <p:spPr/>
        <p:txBody>
          <a:bodyPr/>
          <a:lstStyle/>
          <a:p>
            <a:pPr lvl="0"/>
            <a:endParaRPr lang="en-US" sz="2400" b="1" dirty="0" smtClean="0"/>
          </a:p>
          <a:p>
            <a:pPr lvl="0"/>
            <a:r>
              <a:rPr lang="en-US" sz="2400" b="1" dirty="0" smtClean="0"/>
              <a:t>A </a:t>
            </a:r>
            <a:r>
              <a:rPr lang="en-US" sz="2400" b="1" dirty="0">
                <a:solidFill>
                  <a:srgbClr val="FF0000"/>
                </a:solidFill>
              </a:rPr>
              <a:t>personal</a:t>
            </a:r>
            <a:r>
              <a:rPr lang="en-US" sz="2400" b="1" dirty="0"/>
              <a:t> narrative is an interesting story about the writer with a basic purpose to </a:t>
            </a:r>
            <a:r>
              <a:rPr lang="en-US" sz="2400" b="1" dirty="0">
                <a:solidFill>
                  <a:srgbClr val="FF0000"/>
                </a:solidFill>
              </a:rPr>
              <a:t>entertain</a:t>
            </a:r>
            <a:r>
              <a:rPr lang="en-US" sz="2400" b="1" dirty="0"/>
              <a:t>. The writer strives to gain and keep a reader’s </a:t>
            </a:r>
            <a:r>
              <a:rPr lang="en-US" sz="2400" b="1" dirty="0">
                <a:solidFill>
                  <a:srgbClr val="FF0000"/>
                </a:solidFill>
              </a:rPr>
              <a:t>interest</a:t>
            </a:r>
            <a:r>
              <a:rPr lang="en-US" sz="2400" b="1" dirty="0"/>
              <a:t>. </a:t>
            </a:r>
            <a:endParaRPr lang="en-US" sz="2400" dirty="0"/>
          </a:p>
          <a:p>
            <a:pPr lvl="0"/>
            <a:r>
              <a:rPr lang="en-US" sz="2400" b="1" dirty="0"/>
              <a:t>The </a:t>
            </a:r>
            <a:r>
              <a:rPr lang="en-US" sz="2400" b="1" dirty="0">
                <a:solidFill>
                  <a:srgbClr val="0070C0"/>
                </a:solidFill>
              </a:rPr>
              <a:t>purpose</a:t>
            </a:r>
            <a:r>
              <a:rPr lang="en-US" sz="2400" b="1" dirty="0"/>
              <a:t> of this story can also be to explain, instruct,  or inform the reader</a:t>
            </a:r>
            <a:r>
              <a:rPr lang="en-US" sz="2400" b="1" dirty="0" smtClean="0"/>
              <a:t>.</a:t>
            </a:r>
            <a:r>
              <a:rPr lang="en-US" sz="2400" dirty="0"/>
              <a:t> </a:t>
            </a:r>
          </a:p>
          <a:p>
            <a:pPr lvl="0"/>
            <a:r>
              <a:rPr lang="en-US" sz="2400" b="1" dirty="0"/>
              <a:t>This piece of writing is written in the </a:t>
            </a:r>
            <a:r>
              <a:rPr lang="en-US" sz="2400" b="1" dirty="0">
                <a:solidFill>
                  <a:srgbClr val="7030A0"/>
                </a:solidFill>
              </a:rPr>
              <a:t>first person</a:t>
            </a:r>
            <a:r>
              <a:rPr lang="en-US" sz="2400" b="1" u="sng" dirty="0">
                <a:solidFill>
                  <a:srgbClr val="7030A0"/>
                </a:solidFill>
              </a:rPr>
              <a:t> </a:t>
            </a:r>
            <a:r>
              <a:rPr lang="en-US" sz="2400" b="1" dirty="0"/>
              <a:t>(using the pronouns I, me, and my</a:t>
            </a:r>
            <a:r>
              <a:rPr lang="en-US" sz="2400" b="1" dirty="0" smtClean="0"/>
              <a:t>.)</a:t>
            </a:r>
            <a:endParaRPr lang="en-US" sz="2400" dirty="0"/>
          </a:p>
          <a:p>
            <a:pPr lvl="0"/>
            <a:r>
              <a:rPr lang="en-US" sz="2400" b="1" dirty="0"/>
              <a:t>Narratives contain a beginning, </a:t>
            </a:r>
            <a:r>
              <a:rPr lang="en-US" sz="2400" b="1" dirty="0">
                <a:solidFill>
                  <a:srgbClr val="FF0000"/>
                </a:solidFill>
              </a:rPr>
              <a:t>middle</a:t>
            </a:r>
            <a:r>
              <a:rPr lang="en-US" sz="2400" b="1" dirty="0"/>
              <a:t>, and an end</a:t>
            </a:r>
            <a:r>
              <a:rPr lang="en-US" sz="2400" b="1" dirty="0" smtClean="0"/>
              <a:t>.</a:t>
            </a:r>
          </a:p>
          <a:p>
            <a:pPr lvl="0"/>
            <a:r>
              <a:rPr lang="en-US" sz="2400" b="1" dirty="0" smtClean="0"/>
              <a:t>Narratives can be </a:t>
            </a:r>
            <a:r>
              <a:rPr lang="en-US" sz="2400" b="1" dirty="0" smtClean="0">
                <a:solidFill>
                  <a:srgbClr val="0070C0"/>
                </a:solidFill>
              </a:rPr>
              <a:t>real </a:t>
            </a:r>
            <a:r>
              <a:rPr lang="en-US" sz="2400" b="1" dirty="0" smtClean="0"/>
              <a:t>or imagined.</a:t>
            </a:r>
            <a:endParaRPr lang="en-US" sz="2400" dirty="0"/>
          </a:p>
          <a:p>
            <a:pPr eaLnBrk="1" hangingPunct="1"/>
            <a:endParaRPr lang="en-US" sz="2400" b="1" dirty="0" smtClean="0">
              <a:solidFill>
                <a:srgbClr val="000000"/>
              </a:solidFill>
              <a:latin typeface="Garamond" pitchFamily="18" charset="0"/>
            </a:endParaRPr>
          </a:p>
        </p:txBody>
      </p:sp>
      <p:sp>
        <p:nvSpPr>
          <p:cNvPr id="9220" name="WordArt 4"/>
          <p:cNvSpPr>
            <a:spLocks noChangeArrowheads="1" noChangeShapeType="1" noTextEdit="1"/>
          </p:cNvSpPr>
          <p:nvPr/>
        </p:nvSpPr>
        <p:spPr bwMode="auto">
          <a:xfrm>
            <a:off x="1143000" y="304800"/>
            <a:ext cx="7448550" cy="1225550"/>
          </a:xfrm>
          <a:prstGeom prst="rect">
            <a:avLst/>
          </a:prstGeom>
        </p:spPr>
        <p:txBody>
          <a:bodyPr wrap="none" fromWordArt="1">
            <a:prstTxWarp prst="textDoubleWave1">
              <a:avLst>
                <a:gd name="adj1" fmla="val 6500"/>
                <a:gd name="adj2" fmla="val 0"/>
              </a:avLst>
            </a:prstTxWarp>
          </a:bodyPr>
          <a:lstStyle/>
          <a:p>
            <a:pPr algn="ctr"/>
            <a:r>
              <a:rPr lang="en-US" sz="6000" kern="10" spc="-600" dirty="0">
                <a:ln w="12700">
                  <a:solidFill>
                    <a:srgbClr val="000099"/>
                  </a:solidFill>
                  <a:round/>
                  <a:headEnd/>
                  <a:tailEnd/>
                </a:ln>
                <a:solidFill>
                  <a:srgbClr val="33CCFF"/>
                </a:solidFill>
                <a:effectLst>
                  <a:outerShdw dist="125724" dir="18900000" algn="ctr" rotWithShape="0">
                    <a:srgbClr val="000099">
                      <a:alpha val="74997"/>
                    </a:srgbClr>
                  </a:outerShdw>
                </a:effectLst>
                <a:latin typeface="Comic Sans MS"/>
              </a:rPr>
              <a:t>A Personal Narrative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65539">
                                            <p:txEl>
                                              <p:pRg st="1" end="1"/>
                                            </p:txEl>
                                          </p:spTgt>
                                        </p:tgtEl>
                                        <p:attrNameLst>
                                          <p:attrName>style.visibility</p:attrName>
                                        </p:attrNameLst>
                                      </p:cBhvr>
                                      <p:to>
                                        <p:strVal val="visible"/>
                                      </p:to>
                                    </p:set>
                                    <p:animEffect transition="in" filter="wheel(4)">
                                      <p:cBhvr>
                                        <p:cTn id="7" dur="2000"/>
                                        <p:tgtEl>
                                          <p:spTgt spid="65539">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4" fill="hold" grpId="0" nodeType="clickEffect">
                                  <p:stCondLst>
                                    <p:cond delay="0"/>
                                  </p:stCondLst>
                                  <p:childTnLst>
                                    <p:set>
                                      <p:cBhvr>
                                        <p:cTn id="11" dur="1" fill="hold">
                                          <p:stCondLst>
                                            <p:cond delay="0"/>
                                          </p:stCondLst>
                                        </p:cTn>
                                        <p:tgtEl>
                                          <p:spTgt spid="65539">
                                            <p:txEl>
                                              <p:pRg st="2" end="2"/>
                                            </p:txEl>
                                          </p:spTgt>
                                        </p:tgtEl>
                                        <p:attrNameLst>
                                          <p:attrName>style.visibility</p:attrName>
                                        </p:attrNameLst>
                                      </p:cBhvr>
                                      <p:to>
                                        <p:strVal val="visible"/>
                                      </p:to>
                                    </p:set>
                                    <p:animEffect transition="in" filter="wheel(4)">
                                      <p:cBhvr>
                                        <p:cTn id="12" dur="2000"/>
                                        <p:tgtEl>
                                          <p:spTgt spid="65539">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65539">
                                            <p:txEl>
                                              <p:pRg st="3" end="3"/>
                                            </p:txEl>
                                          </p:spTgt>
                                        </p:tgtEl>
                                        <p:attrNameLst>
                                          <p:attrName>style.visibility</p:attrName>
                                        </p:attrNameLst>
                                      </p:cBhvr>
                                      <p:to>
                                        <p:strVal val="visible"/>
                                      </p:to>
                                    </p:set>
                                    <p:animEffect transition="in" filter="wheel(4)">
                                      <p:cBhvr>
                                        <p:cTn id="17" dur="2000"/>
                                        <p:tgtEl>
                                          <p:spTgt spid="65539">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65539">
                                            <p:txEl>
                                              <p:pRg st="4" end="4"/>
                                            </p:txEl>
                                          </p:spTgt>
                                        </p:tgtEl>
                                        <p:attrNameLst>
                                          <p:attrName>style.visibility</p:attrName>
                                        </p:attrNameLst>
                                      </p:cBhvr>
                                      <p:to>
                                        <p:strVal val="visible"/>
                                      </p:to>
                                    </p:set>
                                    <p:animEffect transition="in" filter="wheel(4)">
                                      <p:cBhvr>
                                        <p:cTn id="22" dur="2000"/>
                                        <p:tgtEl>
                                          <p:spTgt spid="65539">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4" fill="hold" grpId="0" nodeType="clickEffect">
                                  <p:stCondLst>
                                    <p:cond delay="0"/>
                                  </p:stCondLst>
                                  <p:childTnLst>
                                    <p:set>
                                      <p:cBhvr>
                                        <p:cTn id="26" dur="1" fill="hold">
                                          <p:stCondLst>
                                            <p:cond delay="0"/>
                                          </p:stCondLst>
                                        </p:cTn>
                                        <p:tgtEl>
                                          <p:spTgt spid="65539">
                                            <p:txEl>
                                              <p:pRg st="5" end="5"/>
                                            </p:txEl>
                                          </p:spTgt>
                                        </p:tgtEl>
                                        <p:attrNameLst>
                                          <p:attrName>style.visibility</p:attrName>
                                        </p:attrNameLst>
                                      </p:cBhvr>
                                      <p:to>
                                        <p:strVal val="visible"/>
                                      </p:to>
                                    </p:set>
                                    <p:animEffect transition="in" filter="wheel(4)">
                                      <p:cBhvr>
                                        <p:cTn id="27" dur="2000"/>
                                        <p:tgtEl>
                                          <p:spTgt spid="65539">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xit" presetSubtype="0" fill="hold" grpId="1" nodeType="clickEffect">
                                  <p:stCondLst>
                                    <p:cond delay="0"/>
                                  </p:stCondLst>
                                  <p:childTnLst>
                                    <p:anim calcmode="lin" valueType="num">
                                      <p:cBhvr>
                                        <p:cTn id="31" dur="500"/>
                                        <p:tgtEl>
                                          <p:spTgt spid="65539">
                                            <p:txEl>
                                              <p:pRg st="1" end="1"/>
                                            </p:txEl>
                                          </p:spTgt>
                                        </p:tgtEl>
                                        <p:attrNameLst>
                                          <p:attrName>ppt_w</p:attrName>
                                        </p:attrNameLst>
                                      </p:cBhvr>
                                      <p:tavLst>
                                        <p:tav tm="0">
                                          <p:val>
                                            <p:strVal val="ppt_w"/>
                                          </p:val>
                                        </p:tav>
                                        <p:tav tm="100000">
                                          <p:val>
                                            <p:fltVal val="0"/>
                                          </p:val>
                                        </p:tav>
                                      </p:tavLst>
                                    </p:anim>
                                    <p:anim calcmode="lin" valueType="num">
                                      <p:cBhvr>
                                        <p:cTn id="32" dur="500"/>
                                        <p:tgtEl>
                                          <p:spTgt spid="65539">
                                            <p:txEl>
                                              <p:pRg st="1" end="1"/>
                                            </p:txEl>
                                          </p:spTgt>
                                        </p:tgtEl>
                                        <p:attrNameLst>
                                          <p:attrName>ppt_h</p:attrName>
                                        </p:attrNameLst>
                                      </p:cBhvr>
                                      <p:tavLst>
                                        <p:tav tm="0">
                                          <p:val>
                                            <p:strVal val="ppt_h"/>
                                          </p:val>
                                        </p:tav>
                                        <p:tav tm="100000">
                                          <p:val>
                                            <p:fltVal val="0"/>
                                          </p:val>
                                        </p:tav>
                                      </p:tavLst>
                                    </p:anim>
                                    <p:animEffect transition="out" filter="fade">
                                      <p:cBhvr>
                                        <p:cTn id="33" dur="500"/>
                                        <p:tgtEl>
                                          <p:spTgt spid="65539">
                                            <p:txEl>
                                              <p:pRg st="1" end="1"/>
                                            </p:txEl>
                                          </p:spTgt>
                                        </p:tgtEl>
                                      </p:cBhvr>
                                    </p:animEffect>
                                    <p:set>
                                      <p:cBhvr>
                                        <p:cTn id="34" dur="1" fill="hold">
                                          <p:stCondLst>
                                            <p:cond delay="499"/>
                                          </p:stCondLst>
                                        </p:cTn>
                                        <p:tgtEl>
                                          <p:spTgt spid="65539">
                                            <p:txEl>
                                              <p:pRg st="1" end="1"/>
                                            </p:txEl>
                                          </p:spTgt>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53" presetClass="exit" presetSubtype="0" fill="hold" grpId="1" nodeType="clickEffect">
                                  <p:stCondLst>
                                    <p:cond delay="0"/>
                                  </p:stCondLst>
                                  <p:childTnLst>
                                    <p:anim calcmode="lin" valueType="num">
                                      <p:cBhvr>
                                        <p:cTn id="38" dur="500"/>
                                        <p:tgtEl>
                                          <p:spTgt spid="65539">
                                            <p:txEl>
                                              <p:pRg st="2" end="2"/>
                                            </p:txEl>
                                          </p:spTgt>
                                        </p:tgtEl>
                                        <p:attrNameLst>
                                          <p:attrName>ppt_w</p:attrName>
                                        </p:attrNameLst>
                                      </p:cBhvr>
                                      <p:tavLst>
                                        <p:tav tm="0">
                                          <p:val>
                                            <p:strVal val="ppt_w"/>
                                          </p:val>
                                        </p:tav>
                                        <p:tav tm="100000">
                                          <p:val>
                                            <p:fltVal val="0"/>
                                          </p:val>
                                        </p:tav>
                                      </p:tavLst>
                                    </p:anim>
                                    <p:anim calcmode="lin" valueType="num">
                                      <p:cBhvr>
                                        <p:cTn id="39" dur="500"/>
                                        <p:tgtEl>
                                          <p:spTgt spid="65539">
                                            <p:txEl>
                                              <p:pRg st="2" end="2"/>
                                            </p:txEl>
                                          </p:spTgt>
                                        </p:tgtEl>
                                        <p:attrNameLst>
                                          <p:attrName>ppt_h</p:attrName>
                                        </p:attrNameLst>
                                      </p:cBhvr>
                                      <p:tavLst>
                                        <p:tav tm="0">
                                          <p:val>
                                            <p:strVal val="ppt_h"/>
                                          </p:val>
                                        </p:tav>
                                        <p:tav tm="100000">
                                          <p:val>
                                            <p:fltVal val="0"/>
                                          </p:val>
                                        </p:tav>
                                      </p:tavLst>
                                    </p:anim>
                                    <p:animEffect transition="out" filter="fade">
                                      <p:cBhvr>
                                        <p:cTn id="40" dur="500"/>
                                        <p:tgtEl>
                                          <p:spTgt spid="65539">
                                            <p:txEl>
                                              <p:pRg st="2" end="2"/>
                                            </p:txEl>
                                          </p:spTgt>
                                        </p:tgtEl>
                                      </p:cBhvr>
                                    </p:animEffect>
                                    <p:set>
                                      <p:cBhvr>
                                        <p:cTn id="41" dur="1" fill="hold">
                                          <p:stCondLst>
                                            <p:cond delay="499"/>
                                          </p:stCondLst>
                                        </p:cTn>
                                        <p:tgtEl>
                                          <p:spTgt spid="65539">
                                            <p:txEl>
                                              <p:pRg st="2" end="2"/>
                                            </p:txEl>
                                          </p:spTgt>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53" presetClass="exit" presetSubtype="0" fill="hold" grpId="1" nodeType="clickEffect">
                                  <p:stCondLst>
                                    <p:cond delay="0"/>
                                  </p:stCondLst>
                                  <p:childTnLst>
                                    <p:anim calcmode="lin" valueType="num">
                                      <p:cBhvr>
                                        <p:cTn id="45" dur="500"/>
                                        <p:tgtEl>
                                          <p:spTgt spid="65539">
                                            <p:txEl>
                                              <p:pRg st="3" end="3"/>
                                            </p:txEl>
                                          </p:spTgt>
                                        </p:tgtEl>
                                        <p:attrNameLst>
                                          <p:attrName>ppt_w</p:attrName>
                                        </p:attrNameLst>
                                      </p:cBhvr>
                                      <p:tavLst>
                                        <p:tav tm="0">
                                          <p:val>
                                            <p:strVal val="ppt_w"/>
                                          </p:val>
                                        </p:tav>
                                        <p:tav tm="100000">
                                          <p:val>
                                            <p:fltVal val="0"/>
                                          </p:val>
                                        </p:tav>
                                      </p:tavLst>
                                    </p:anim>
                                    <p:anim calcmode="lin" valueType="num">
                                      <p:cBhvr>
                                        <p:cTn id="46" dur="500"/>
                                        <p:tgtEl>
                                          <p:spTgt spid="65539">
                                            <p:txEl>
                                              <p:pRg st="3" end="3"/>
                                            </p:txEl>
                                          </p:spTgt>
                                        </p:tgtEl>
                                        <p:attrNameLst>
                                          <p:attrName>ppt_h</p:attrName>
                                        </p:attrNameLst>
                                      </p:cBhvr>
                                      <p:tavLst>
                                        <p:tav tm="0">
                                          <p:val>
                                            <p:strVal val="ppt_h"/>
                                          </p:val>
                                        </p:tav>
                                        <p:tav tm="100000">
                                          <p:val>
                                            <p:fltVal val="0"/>
                                          </p:val>
                                        </p:tav>
                                      </p:tavLst>
                                    </p:anim>
                                    <p:animEffect transition="out" filter="fade">
                                      <p:cBhvr>
                                        <p:cTn id="47" dur="500"/>
                                        <p:tgtEl>
                                          <p:spTgt spid="65539">
                                            <p:txEl>
                                              <p:pRg st="3" end="3"/>
                                            </p:txEl>
                                          </p:spTgt>
                                        </p:tgtEl>
                                      </p:cBhvr>
                                    </p:animEffect>
                                    <p:set>
                                      <p:cBhvr>
                                        <p:cTn id="48" dur="1" fill="hold">
                                          <p:stCondLst>
                                            <p:cond delay="499"/>
                                          </p:stCondLst>
                                        </p:cTn>
                                        <p:tgtEl>
                                          <p:spTgt spid="65539">
                                            <p:txEl>
                                              <p:pRg st="3" end="3"/>
                                            </p:txEl>
                                          </p:spTgt>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53" presetClass="exit" presetSubtype="0" fill="hold" grpId="1" nodeType="clickEffect">
                                  <p:stCondLst>
                                    <p:cond delay="0"/>
                                  </p:stCondLst>
                                  <p:childTnLst>
                                    <p:anim calcmode="lin" valueType="num">
                                      <p:cBhvr>
                                        <p:cTn id="52" dur="500"/>
                                        <p:tgtEl>
                                          <p:spTgt spid="65539">
                                            <p:txEl>
                                              <p:pRg st="4" end="4"/>
                                            </p:txEl>
                                          </p:spTgt>
                                        </p:tgtEl>
                                        <p:attrNameLst>
                                          <p:attrName>ppt_w</p:attrName>
                                        </p:attrNameLst>
                                      </p:cBhvr>
                                      <p:tavLst>
                                        <p:tav tm="0">
                                          <p:val>
                                            <p:strVal val="ppt_w"/>
                                          </p:val>
                                        </p:tav>
                                        <p:tav tm="100000">
                                          <p:val>
                                            <p:fltVal val="0"/>
                                          </p:val>
                                        </p:tav>
                                      </p:tavLst>
                                    </p:anim>
                                    <p:anim calcmode="lin" valueType="num">
                                      <p:cBhvr>
                                        <p:cTn id="53" dur="500"/>
                                        <p:tgtEl>
                                          <p:spTgt spid="65539">
                                            <p:txEl>
                                              <p:pRg st="4" end="4"/>
                                            </p:txEl>
                                          </p:spTgt>
                                        </p:tgtEl>
                                        <p:attrNameLst>
                                          <p:attrName>ppt_h</p:attrName>
                                        </p:attrNameLst>
                                      </p:cBhvr>
                                      <p:tavLst>
                                        <p:tav tm="0">
                                          <p:val>
                                            <p:strVal val="ppt_h"/>
                                          </p:val>
                                        </p:tav>
                                        <p:tav tm="100000">
                                          <p:val>
                                            <p:fltVal val="0"/>
                                          </p:val>
                                        </p:tav>
                                      </p:tavLst>
                                    </p:anim>
                                    <p:animEffect transition="out" filter="fade">
                                      <p:cBhvr>
                                        <p:cTn id="54" dur="500"/>
                                        <p:tgtEl>
                                          <p:spTgt spid="65539">
                                            <p:txEl>
                                              <p:pRg st="4" end="4"/>
                                            </p:txEl>
                                          </p:spTgt>
                                        </p:tgtEl>
                                      </p:cBhvr>
                                    </p:animEffect>
                                    <p:set>
                                      <p:cBhvr>
                                        <p:cTn id="55" dur="1" fill="hold">
                                          <p:stCondLst>
                                            <p:cond delay="499"/>
                                          </p:stCondLst>
                                        </p:cTn>
                                        <p:tgtEl>
                                          <p:spTgt spid="65539">
                                            <p:txEl>
                                              <p:pRg st="4" end="4"/>
                                            </p:txEl>
                                          </p:spTgt>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53" presetClass="exit" presetSubtype="0" fill="hold" grpId="1" nodeType="clickEffect">
                                  <p:stCondLst>
                                    <p:cond delay="0"/>
                                  </p:stCondLst>
                                  <p:childTnLst>
                                    <p:anim calcmode="lin" valueType="num">
                                      <p:cBhvr>
                                        <p:cTn id="59" dur="500"/>
                                        <p:tgtEl>
                                          <p:spTgt spid="65539">
                                            <p:txEl>
                                              <p:pRg st="5" end="5"/>
                                            </p:txEl>
                                          </p:spTgt>
                                        </p:tgtEl>
                                        <p:attrNameLst>
                                          <p:attrName>ppt_w</p:attrName>
                                        </p:attrNameLst>
                                      </p:cBhvr>
                                      <p:tavLst>
                                        <p:tav tm="0">
                                          <p:val>
                                            <p:strVal val="ppt_w"/>
                                          </p:val>
                                        </p:tav>
                                        <p:tav tm="100000">
                                          <p:val>
                                            <p:fltVal val="0"/>
                                          </p:val>
                                        </p:tav>
                                      </p:tavLst>
                                    </p:anim>
                                    <p:anim calcmode="lin" valueType="num">
                                      <p:cBhvr>
                                        <p:cTn id="60" dur="500"/>
                                        <p:tgtEl>
                                          <p:spTgt spid="65539">
                                            <p:txEl>
                                              <p:pRg st="5" end="5"/>
                                            </p:txEl>
                                          </p:spTgt>
                                        </p:tgtEl>
                                        <p:attrNameLst>
                                          <p:attrName>ppt_h</p:attrName>
                                        </p:attrNameLst>
                                      </p:cBhvr>
                                      <p:tavLst>
                                        <p:tav tm="0">
                                          <p:val>
                                            <p:strVal val="ppt_h"/>
                                          </p:val>
                                        </p:tav>
                                        <p:tav tm="100000">
                                          <p:val>
                                            <p:fltVal val="0"/>
                                          </p:val>
                                        </p:tav>
                                      </p:tavLst>
                                    </p:anim>
                                    <p:animEffect transition="out" filter="fade">
                                      <p:cBhvr>
                                        <p:cTn id="61" dur="500"/>
                                        <p:tgtEl>
                                          <p:spTgt spid="65539">
                                            <p:txEl>
                                              <p:pRg st="5" end="5"/>
                                            </p:txEl>
                                          </p:spTgt>
                                        </p:tgtEl>
                                      </p:cBhvr>
                                    </p:animEffect>
                                    <p:set>
                                      <p:cBhvr>
                                        <p:cTn id="62" dur="1" fill="hold">
                                          <p:stCondLst>
                                            <p:cond delay="499"/>
                                          </p:stCondLst>
                                        </p:cTn>
                                        <p:tgtEl>
                                          <p:spTgt spid="65539">
                                            <p:txEl>
                                              <p:pRg st="5" end="5"/>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build="p"/>
      <p:bldP spid="65539" grpI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TIME TO WRITE </a:t>
            </a:r>
            <a:r>
              <a:rPr lang="en-US" b="1" dirty="0" smtClean="0"/>
              <a:t>YOUR</a:t>
            </a:r>
            <a:r>
              <a:rPr lang="en-US" dirty="0" smtClean="0"/>
              <a:t> LEADS</a:t>
            </a:r>
            <a:endParaRPr lang="en-US" dirty="0"/>
          </a:p>
        </p:txBody>
      </p:sp>
      <p:sp>
        <p:nvSpPr>
          <p:cNvPr id="21507" name="Text Placeholder 2"/>
          <p:cNvSpPr>
            <a:spLocks noGrp="1"/>
          </p:cNvSpPr>
          <p:nvPr>
            <p:ph type="body" sz="half" idx="1"/>
          </p:nvPr>
        </p:nvSpPr>
        <p:spPr/>
        <p:txBody>
          <a:bodyPr/>
          <a:lstStyle/>
          <a:p>
            <a:r>
              <a:rPr lang="en-US" dirty="0" smtClean="0"/>
              <a:t>Your leads are about the topic you have already selected.</a:t>
            </a:r>
          </a:p>
          <a:p>
            <a:r>
              <a:rPr lang="en-US" dirty="0" smtClean="0"/>
              <a:t>Every lead you write will be a different kind, but </a:t>
            </a:r>
            <a:r>
              <a:rPr lang="en-US" b="1" dirty="0" smtClean="0"/>
              <a:t>will be about the same topic</a:t>
            </a:r>
            <a:r>
              <a:rPr lang="en-US" dirty="0" smtClean="0"/>
              <a:t>.</a:t>
            </a:r>
          </a:p>
        </p:txBody>
      </p:sp>
      <p:sp>
        <p:nvSpPr>
          <p:cNvPr id="4" name="Content Placeholder 3"/>
          <p:cNvSpPr>
            <a:spLocks noGrp="1"/>
          </p:cNvSpPr>
          <p:nvPr>
            <p:ph sz="half" idx="2"/>
          </p:nvPr>
        </p:nvSpPr>
        <p:spPr/>
        <p:txBody>
          <a:bodyPr/>
          <a:lstStyle/>
          <a:p>
            <a:r>
              <a:rPr lang="en-US" dirty="0" smtClean="0"/>
              <a:t>Question</a:t>
            </a:r>
          </a:p>
          <a:p>
            <a:r>
              <a:rPr lang="en-US" dirty="0" smtClean="0"/>
              <a:t>Dialogue</a:t>
            </a:r>
          </a:p>
          <a:p>
            <a:r>
              <a:rPr lang="en-US" dirty="0" smtClean="0"/>
              <a:t>Onomatopoeia</a:t>
            </a:r>
          </a:p>
          <a:p>
            <a:r>
              <a:rPr lang="en-US" dirty="0"/>
              <a:t>Interesting fact</a:t>
            </a:r>
          </a:p>
          <a:p>
            <a:r>
              <a:rPr lang="en-US" dirty="0" smtClean="0"/>
              <a:t>Vivid </a:t>
            </a:r>
            <a:r>
              <a:rPr lang="en-US" dirty="0"/>
              <a:t>description</a:t>
            </a:r>
          </a:p>
          <a:p>
            <a:endParaRPr lang="en-US"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 calcmode="lin" valueType="num">
                                      <p:cBhvr additive="base">
                                        <p:cTn id="13"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 calcmode="lin" valueType="num">
                                      <p:cBhvr additive="base">
                                        <p:cTn id="19"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 calcmode="lin" valueType="num">
                                      <p:cBhvr additive="base">
                                        <p:cTn id="25"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
                                            <p:txEl>
                                              <p:pRg st="4" end="4"/>
                                            </p:txEl>
                                          </p:spTgt>
                                        </p:tgtEl>
                                        <p:attrNameLst>
                                          <p:attrName>style.visibility</p:attrName>
                                        </p:attrNameLst>
                                      </p:cBhvr>
                                      <p:to>
                                        <p:strVal val="visible"/>
                                      </p:to>
                                    </p:set>
                                    <p:anim calcmode="lin" valueType="num">
                                      <p:cBhvr additive="base">
                                        <p:cTn id="31"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endParaRPr lang="en-US" altLang="en-US" dirty="0" smtClean="0"/>
          </a:p>
        </p:txBody>
      </p:sp>
      <p:sp>
        <p:nvSpPr>
          <p:cNvPr id="5123" name="Rectangle 3"/>
          <p:cNvSpPr>
            <a:spLocks noGrp="1" noChangeArrowheads="1"/>
          </p:cNvSpPr>
          <p:nvPr>
            <p:ph type="body" idx="1"/>
          </p:nvPr>
        </p:nvSpPr>
        <p:spPr/>
        <p:txBody>
          <a:bodyPr/>
          <a:lstStyle/>
          <a:p>
            <a:pPr eaLnBrk="1" hangingPunct="1">
              <a:buFontTx/>
              <a:buNone/>
            </a:pPr>
            <a:endParaRPr lang="en-US" altLang="en-US" sz="1400" dirty="0" smtClean="0">
              <a:latin typeface="Verdana" charset="0"/>
            </a:endParaRPr>
          </a:p>
          <a:p>
            <a:pPr eaLnBrk="1" hangingPunct="1">
              <a:buFontTx/>
              <a:buNone/>
            </a:pPr>
            <a:endParaRPr lang="en-US" altLang="en-US" sz="1400" dirty="0" smtClean="0">
              <a:latin typeface="Verdana" charset="0"/>
            </a:endParaRPr>
          </a:p>
        </p:txBody>
      </p:sp>
      <p:pic>
        <p:nvPicPr>
          <p:cNvPr id="4" name="Picture 2" descr="http://sd.keepcalm-o-matic.co.uk/i/keep-calm-and-show-don-t-tell-20.png"/>
          <p:cNvPicPr>
            <a:picLocks noChangeAspect="1" noChangeArrowheads="1"/>
          </p:cNvPicPr>
          <p:nvPr/>
        </p:nvPicPr>
        <p:blipFill>
          <a:blip r:embed="rId2" cstate="print"/>
          <a:srcRect/>
          <a:stretch>
            <a:fillRect/>
          </a:stretch>
        </p:blipFill>
        <p:spPr bwMode="auto">
          <a:xfrm>
            <a:off x="29029" y="135468"/>
            <a:ext cx="5762171" cy="6722532"/>
          </a:xfrm>
          <a:prstGeom prst="rect">
            <a:avLst/>
          </a:prstGeom>
          <a:noFill/>
          <a:ln w="9525">
            <a:noFill/>
            <a:miter lim="800000"/>
            <a:headEnd/>
            <a:tailEnd/>
          </a:ln>
        </p:spPr>
      </p:pic>
    </p:spTree>
    <p:extLst>
      <p:ext uri="{BB962C8B-B14F-4D97-AF65-F5344CB8AC3E}">
        <p14:creationId xmlns:p14="http://schemas.microsoft.com/office/powerpoint/2010/main" val="253861586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533401"/>
            <a:ext cx="7772400" cy="1219199"/>
          </a:xfrm>
        </p:spPr>
        <p:txBody>
          <a:bodyPr/>
          <a:lstStyle/>
          <a:p>
            <a:pPr eaLnBrk="1" hangingPunct="1"/>
            <a:r>
              <a:rPr lang="en-US" altLang="en-US" dirty="0" smtClean="0"/>
              <a:t>     Show, Don't Tell </a:t>
            </a:r>
          </a:p>
        </p:txBody>
      </p:sp>
      <p:sp>
        <p:nvSpPr>
          <p:cNvPr id="3075" name="Rectangle 3"/>
          <p:cNvSpPr>
            <a:spLocks noGrp="1" noChangeArrowheads="1"/>
          </p:cNvSpPr>
          <p:nvPr>
            <p:ph type="subTitle" idx="1"/>
          </p:nvPr>
        </p:nvSpPr>
        <p:spPr>
          <a:xfrm>
            <a:off x="228600" y="1752600"/>
            <a:ext cx="6400800" cy="1752600"/>
          </a:xfrm>
        </p:spPr>
        <p:txBody>
          <a:bodyPr/>
          <a:lstStyle/>
          <a:p>
            <a:pPr eaLnBrk="1" hangingPunct="1"/>
            <a:r>
              <a:rPr lang="en-US" altLang="en-US" dirty="0" smtClean="0"/>
              <a:t>The First Rule of </a:t>
            </a:r>
            <a:r>
              <a:rPr lang="en-US" altLang="en-US" dirty="0" smtClean="0">
                <a:solidFill>
                  <a:srgbClr val="FF0000"/>
                </a:solidFill>
              </a:rPr>
              <a:t>E</a:t>
            </a:r>
            <a:r>
              <a:rPr lang="en-US" altLang="en-US" dirty="0" smtClean="0"/>
              <a:t>specially </a:t>
            </a:r>
            <a:r>
              <a:rPr lang="en-US" altLang="en-US" dirty="0" smtClean="0">
                <a:solidFill>
                  <a:srgbClr val="FF0000"/>
                </a:solidFill>
              </a:rPr>
              <a:t>E</a:t>
            </a:r>
            <a:r>
              <a:rPr lang="en-US" altLang="en-US" dirty="0" smtClean="0"/>
              <a:t>ffective Writing </a:t>
            </a:r>
          </a:p>
          <a:p>
            <a:pPr eaLnBrk="1" hangingPunct="1"/>
            <a:endParaRPr lang="en-US" b="1" u="sng" dirty="0" smtClean="0"/>
          </a:p>
          <a:p>
            <a:pPr eaLnBrk="1" hangingPunct="1"/>
            <a:r>
              <a:rPr lang="en-US" b="1" u="sng" dirty="0" smtClean="0">
                <a:solidFill>
                  <a:schemeClr val="tx2"/>
                </a:solidFill>
              </a:rPr>
              <a:t>Learning </a:t>
            </a:r>
            <a:r>
              <a:rPr lang="en-US" b="1" u="sng" dirty="0">
                <a:solidFill>
                  <a:schemeClr val="tx2"/>
                </a:solidFill>
              </a:rPr>
              <a:t>Target</a:t>
            </a:r>
            <a:r>
              <a:rPr lang="en-US" b="1" u="sng" dirty="0"/>
              <a:t>: </a:t>
            </a:r>
            <a:r>
              <a:rPr lang="en-US" b="1" dirty="0"/>
              <a:t>It is important to understand the profound difference between showing and telling in your </a:t>
            </a:r>
            <a:r>
              <a:rPr lang="en-US" b="1" dirty="0" smtClean="0"/>
              <a:t>writing if you want to become </a:t>
            </a:r>
            <a:r>
              <a:rPr lang="en-US" b="1" dirty="0"/>
              <a:t>a successful writer. </a:t>
            </a:r>
            <a:endParaRPr lang="en-US" altLang="en-US" dirty="0" smtClean="0"/>
          </a:p>
        </p:txBody>
      </p:sp>
      <p:pic>
        <p:nvPicPr>
          <p:cNvPr id="4" name="Picture 3" descr="http://www.targets.ws/shooting-targets/bullseye-target-15.gif"/>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153400" y="5638800"/>
            <a:ext cx="723900" cy="983615"/>
          </a:xfrm>
          <a:prstGeom prst="rect">
            <a:avLst/>
          </a:prstGeom>
          <a:noFill/>
          <a:ln>
            <a:noFill/>
          </a:ln>
        </p:spPr>
      </p:pic>
      <p:pic>
        <p:nvPicPr>
          <p:cNvPr id="5" name="Picture 4" descr="http://www.targets.ws/shooting-targets/bullseye-target-15.gif"/>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364764" y="152400"/>
            <a:ext cx="723900" cy="983615"/>
          </a:xfrm>
          <a:prstGeom prst="rect">
            <a:avLst/>
          </a:prstGeom>
          <a:noFill/>
          <a:ln>
            <a:noFill/>
          </a:ln>
        </p:spPr>
      </p:pic>
      <p:pic>
        <p:nvPicPr>
          <p:cNvPr id="6" name="Picture 5" descr="http://www.targets.ws/shooting-targets/bullseye-target-15.gif"/>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2614" y="121693"/>
            <a:ext cx="723900" cy="983615"/>
          </a:xfrm>
          <a:prstGeom prst="rect">
            <a:avLst/>
          </a:prstGeom>
          <a:noFill/>
          <a:ln>
            <a:noFill/>
          </a:ln>
        </p:spPr>
      </p:pic>
      <p:pic>
        <p:nvPicPr>
          <p:cNvPr id="7" name="Picture 6" descr="http://www.targets.ws/shooting-targets/bullseye-target-15.gif"/>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5874385"/>
            <a:ext cx="723900" cy="983615"/>
          </a:xfrm>
          <a:prstGeom prst="rect">
            <a:avLst/>
          </a:prstGeom>
          <a:noFill/>
          <a:ln>
            <a:noFill/>
          </a:ln>
        </p:spPr>
      </p:pic>
    </p:spTree>
    <p:extLst>
      <p:ext uri="{BB962C8B-B14F-4D97-AF65-F5344CB8AC3E}">
        <p14:creationId xmlns:p14="http://schemas.microsoft.com/office/powerpoint/2010/main" val="35541842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Telling Sentences</a:t>
            </a:r>
            <a:endParaRPr lang="en-US" dirty="0"/>
          </a:p>
        </p:txBody>
      </p:sp>
      <p:sp>
        <p:nvSpPr>
          <p:cNvPr id="3" name="Content Placeholder 2"/>
          <p:cNvSpPr>
            <a:spLocks noGrp="1"/>
          </p:cNvSpPr>
          <p:nvPr>
            <p:ph idx="1"/>
          </p:nvPr>
        </p:nvSpPr>
        <p:spPr/>
        <p:txBody>
          <a:bodyPr/>
          <a:lstStyle/>
          <a:p>
            <a:r>
              <a:rPr lang="en-US" sz="2000" b="1" dirty="0"/>
              <a:t>Telling</a:t>
            </a:r>
            <a:r>
              <a:rPr lang="en-US" sz="2000" dirty="0"/>
              <a:t> sentences </a:t>
            </a:r>
            <a:r>
              <a:rPr lang="en-US" sz="2000" dirty="0">
                <a:solidFill>
                  <a:schemeClr val="tx2"/>
                </a:solidFill>
              </a:rPr>
              <a:t>tell</a:t>
            </a:r>
            <a:r>
              <a:rPr lang="en-US" sz="2000" dirty="0"/>
              <a:t> us something.  They </a:t>
            </a:r>
            <a:r>
              <a:rPr lang="en-US" sz="2000" b="1" dirty="0"/>
              <a:t>give information</a:t>
            </a:r>
            <a:r>
              <a:rPr lang="en-US" sz="2000" dirty="0"/>
              <a:t> but it is general, non-specific, and often </a:t>
            </a:r>
            <a:r>
              <a:rPr lang="en-US" sz="2000" b="1" dirty="0">
                <a:solidFill>
                  <a:srgbClr val="FF0000"/>
                </a:solidFill>
              </a:rPr>
              <a:t>vague</a:t>
            </a:r>
            <a:r>
              <a:rPr lang="en-US" sz="2000" dirty="0"/>
              <a:t>.  The author </a:t>
            </a:r>
            <a:r>
              <a:rPr lang="en-US" sz="2000" b="1" dirty="0"/>
              <a:t>doesn’t involve</a:t>
            </a:r>
            <a:r>
              <a:rPr lang="en-US" sz="2000" dirty="0"/>
              <a:t> or engage the reader.  Telling sentences are written in a </a:t>
            </a:r>
            <a:r>
              <a:rPr lang="en-US" sz="2000" b="1" dirty="0">
                <a:solidFill>
                  <a:srgbClr val="FF0000"/>
                </a:solidFill>
              </a:rPr>
              <a:t>dull </a:t>
            </a:r>
            <a:r>
              <a:rPr lang="en-US" sz="2000" b="1" dirty="0"/>
              <a:t>and </a:t>
            </a:r>
            <a:r>
              <a:rPr lang="en-US" sz="2000" dirty="0">
                <a:solidFill>
                  <a:srgbClr val="FF0000"/>
                </a:solidFill>
              </a:rPr>
              <a:t>lifeless</a:t>
            </a:r>
            <a:r>
              <a:rPr lang="en-US" sz="2000" b="1" dirty="0"/>
              <a:t> manner</a:t>
            </a:r>
            <a:r>
              <a:rPr lang="en-US" sz="2000" dirty="0"/>
              <a:t>.  The action, emotion and sensory details are </a:t>
            </a:r>
            <a:r>
              <a:rPr lang="en-US" sz="2000" b="1" dirty="0">
                <a:solidFill>
                  <a:srgbClr val="FF0000"/>
                </a:solidFill>
              </a:rPr>
              <a:t>missing</a:t>
            </a:r>
            <a:r>
              <a:rPr lang="en-US" sz="2000" dirty="0"/>
              <a:t>.  These are all the </a:t>
            </a:r>
            <a:r>
              <a:rPr lang="en-US" sz="2000" b="1" dirty="0">
                <a:solidFill>
                  <a:srgbClr val="FF0000"/>
                </a:solidFill>
              </a:rPr>
              <a:t>vital </a:t>
            </a:r>
            <a:r>
              <a:rPr lang="en-US" sz="2000" dirty="0"/>
              <a:t>ingredients that make the reader believe your story.  “</a:t>
            </a:r>
            <a:r>
              <a:rPr lang="en-US" sz="2000" b="1" dirty="0"/>
              <a:t>Telling” is a way of communicating facts to the reader, but in the wrong way.</a:t>
            </a:r>
            <a:r>
              <a:rPr lang="en-US" sz="2000" dirty="0"/>
              <a:t> The right way is the “</a:t>
            </a:r>
            <a:r>
              <a:rPr lang="en-US" sz="2000" b="1" dirty="0"/>
              <a:t>show</a:t>
            </a:r>
            <a:r>
              <a:rPr lang="en-US" sz="2000" dirty="0"/>
              <a:t>” information through the </a:t>
            </a:r>
            <a:r>
              <a:rPr lang="en-US" sz="2000" b="1" dirty="0"/>
              <a:t>use of action, dialogue and the five senses.</a:t>
            </a:r>
            <a:endParaRPr lang="en-US" sz="2000" dirty="0"/>
          </a:p>
        </p:txBody>
      </p:sp>
      <p:sp>
        <p:nvSpPr>
          <p:cNvPr id="4"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2049" name="Picture 11" descr="http://images.clipartpanda.com/talking-mouth-clipart-Talking_26_tnb.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72400" y="5486400"/>
            <a:ext cx="954088" cy="12192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p:cNvSpPr>
            <a:spLocks noChangeArrowheads="1"/>
          </p:cNvSpPr>
          <p:nvPr/>
        </p:nvSpPr>
        <p:spPr bwMode="auto">
          <a:xfrm>
            <a:off x="0" y="55562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457200" algn="l" defTabSz="914400" rtl="0" eaLnBrk="1" fontAlgn="base" latinLnBrk="0" hangingPunct="1">
              <a:lnSpc>
                <a:spcPct val="100000"/>
              </a:lnSpc>
              <a:spcBef>
                <a:spcPct val="0"/>
              </a:spcBef>
              <a:spcAft>
                <a:spcPct val="0"/>
              </a:spcAft>
              <a:buClrTx/>
              <a:buSzTx/>
              <a:buFontTx/>
              <a:buNone/>
              <a:tabLst/>
            </a:pP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Telling</a:t>
            </a:r>
            <a:r>
              <a:rPr kumimoji="0" lang="en-US" altLang="en-US" sz="1200" b="0"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 sentences tell us something.  They </a:t>
            </a: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give information</a:t>
            </a:r>
            <a:r>
              <a:rPr kumimoji="0" lang="en-US" altLang="en-US" sz="1200" b="0"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 but it is general, non-specific, and often </a:t>
            </a: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vague</a:t>
            </a:r>
            <a:r>
              <a:rPr kumimoji="0" lang="en-US" altLang="en-US" sz="1200" b="0"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  The author </a:t>
            </a: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doesn’t involve</a:t>
            </a:r>
            <a:r>
              <a:rPr kumimoji="0" lang="en-US" altLang="en-US" sz="1200" b="0"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 or engage the reader.  Telling sentences are written in a </a:t>
            </a: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dull and lifeless manner</a:t>
            </a:r>
            <a:r>
              <a:rPr kumimoji="0" lang="en-US" altLang="en-US" sz="1200" b="0"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  The action, emotion and sensory details are </a:t>
            </a: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missing</a:t>
            </a:r>
            <a:r>
              <a:rPr kumimoji="0" lang="en-US" altLang="en-US" sz="1200" b="0"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  These are all the </a:t>
            </a: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vital </a:t>
            </a:r>
            <a:r>
              <a:rPr kumimoji="0" lang="en-US" altLang="en-US" sz="1200" b="0"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ingredients that make the reader believe your story.  “</a:t>
            </a: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Telling” is a way of communicating facts to the reader, but in the wrong way.</a:t>
            </a:r>
            <a:r>
              <a:rPr kumimoji="0" lang="en-US" altLang="en-US" sz="1200" b="0"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 The right way is the “</a:t>
            </a: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show</a:t>
            </a:r>
            <a:r>
              <a:rPr kumimoji="0" lang="en-US" altLang="en-US" sz="1200" b="0"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 information through the </a:t>
            </a:r>
            <a:r>
              <a:rPr kumimoji="0" lang="en-US" altLang="en-US" sz="1200" b="1" i="0" u="none" strike="noStrike" cap="none" normalizeH="0" baseline="0" smtClean="0">
                <a:ln>
                  <a:noFill/>
                </a:ln>
                <a:solidFill>
                  <a:srgbClr val="000000"/>
                </a:solidFill>
                <a:effectLst/>
                <a:latin typeface="Verdana" pitchFamily="34" charset="0"/>
                <a:ea typeface="Times New Roman" pitchFamily="18" charset="0"/>
                <a:cs typeface="Times New Roman" pitchFamily="18" charset="0"/>
              </a:rPr>
              <a:t>use of action, dialogue and the five senses. (Define both words on the lines below)</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146223690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Activate your brain.</a:t>
            </a:r>
            <a:endParaRPr lang="en-US" dirty="0"/>
          </a:p>
        </p:txBody>
      </p:sp>
      <p:pic>
        <p:nvPicPr>
          <p:cNvPr id="4" name="Content Placeholder 3" descr="https://urbanokidzania.files.wordpress.com/2015/03/cartoon-brain-1.gif"/>
          <p:cNvPicPr>
            <a:picLocks noGrp="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905000" y="2362200"/>
            <a:ext cx="5410200" cy="3657600"/>
          </a:xfrm>
          <a:prstGeom prst="rect">
            <a:avLst/>
          </a:prstGeom>
          <a:noFill/>
          <a:ln>
            <a:noFill/>
          </a:ln>
        </p:spPr>
      </p:pic>
    </p:spTree>
    <p:extLst>
      <p:ext uri="{BB962C8B-B14F-4D97-AF65-F5344CB8AC3E}">
        <p14:creationId xmlns:p14="http://schemas.microsoft.com/office/powerpoint/2010/main" val="5565833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Showing sentences</a:t>
            </a:r>
            <a:endParaRPr lang="en-US" dirty="0"/>
          </a:p>
        </p:txBody>
      </p:sp>
      <p:sp>
        <p:nvSpPr>
          <p:cNvPr id="3" name="Content Placeholder 2"/>
          <p:cNvSpPr>
            <a:spLocks noGrp="1"/>
          </p:cNvSpPr>
          <p:nvPr>
            <p:ph idx="1"/>
          </p:nvPr>
        </p:nvSpPr>
        <p:spPr/>
        <p:txBody>
          <a:bodyPr/>
          <a:lstStyle/>
          <a:p>
            <a:r>
              <a:rPr lang="en-US" sz="2400" b="1" dirty="0">
                <a:solidFill>
                  <a:srgbClr val="FF0000"/>
                </a:solidFill>
              </a:rPr>
              <a:t>Showing</a:t>
            </a:r>
            <a:r>
              <a:rPr lang="en-US" sz="2400" dirty="0"/>
              <a:t> sentences </a:t>
            </a:r>
            <a:r>
              <a:rPr lang="en-US" sz="2400" b="1" dirty="0">
                <a:solidFill>
                  <a:srgbClr val="FF0000"/>
                </a:solidFill>
              </a:rPr>
              <a:t>show us</a:t>
            </a:r>
            <a:r>
              <a:rPr lang="en-US" sz="2400" dirty="0"/>
              <a:t>.  They </a:t>
            </a:r>
            <a:r>
              <a:rPr lang="en-US" sz="2400" b="1" dirty="0">
                <a:solidFill>
                  <a:srgbClr val="FF0000"/>
                </a:solidFill>
              </a:rPr>
              <a:t>describe</a:t>
            </a:r>
            <a:r>
              <a:rPr lang="en-US" sz="2400" dirty="0"/>
              <a:t> the scenes and </a:t>
            </a:r>
            <a:r>
              <a:rPr lang="en-US" sz="2400" b="1" dirty="0">
                <a:solidFill>
                  <a:srgbClr val="FF0000"/>
                </a:solidFill>
              </a:rPr>
              <a:t>actions</a:t>
            </a:r>
            <a:r>
              <a:rPr lang="en-US" sz="2400" dirty="0"/>
              <a:t>; they help us see by using </a:t>
            </a:r>
            <a:r>
              <a:rPr lang="en-US" sz="2400" b="1" dirty="0">
                <a:solidFill>
                  <a:srgbClr val="FF0000"/>
                </a:solidFill>
              </a:rPr>
              <a:t>clear, specific details to create clear, strong pictures in our minds</a:t>
            </a:r>
            <a:r>
              <a:rPr lang="en-US" sz="2400" dirty="0"/>
              <a:t>.  (“mind movie”) Showing sentences </a:t>
            </a:r>
            <a:r>
              <a:rPr lang="en-US" sz="2400" b="1" dirty="0">
                <a:solidFill>
                  <a:srgbClr val="FF0000"/>
                </a:solidFill>
              </a:rPr>
              <a:t>dramatize the events </a:t>
            </a:r>
            <a:r>
              <a:rPr lang="en-US" sz="2400" b="1" dirty="0"/>
              <a:t>of your </a:t>
            </a:r>
            <a:r>
              <a:rPr lang="en-US" sz="2400" b="1" dirty="0">
                <a:solidFill>
                  <a:srgbClr val="FF0000"/>
                </a:solidFill>
              </a:rPr>
              <a:t>plot</a:t>
            </a:r>
            <a:r>
              <a:rPr lang="en-US" sz="2400" dirty="0"/>
              <a:t>, and </a:t>
            </a:r>
            <a:r>
              <a:rPr lang="en-US" sz="2400" b="1" dirty="0">
                <a:solidFill>
                  <a:srgbClr val="FF0000"/>
                </a:solidFill>
              </a:rPr>
              <a:t>action</a:t>
            </a:r>
            <a:r>
              <a:rPr lang="en-US" sz="2400" dirty="0"/>
              <a:t> that is included.  The </a:t>
            </a:r>
            <a:r>
              <a:rPr lang="en-US" sz="2400" b="1" dirty="0"/>
              <a:t>reader experiences the story</a:t>
            </a:r>
            <a:r>
              <a:rPr lang="en-US" sz="2400" dirty="0"/>
              <a:t> as if he or she is right there participating in the experience.  In her imagination </a:t>
            </a:r>
            <a:r>
              <a:rPr lang="en-US" sz="2400" b="1" dirty="0">
                <a:solidFill>
                  <a:srgbClr val="FF0000"/>
                </a:solidFill>
              </a:rPr>
              <a:t>she becomes the character</a:t>
            </a:r>
            <a:r>
              <a:rPr lang="en-US" sz="2400" dirty="0"/>
              <a:t>.  A showing sentence, paragraph and narrative have a </a:t>
            </a:r>
            <a:r>
              <a:rPr lang="en-US" sz="2400" b="1" dirty="0">
                <a:solidFill>
                  <a:srgbClr val="FF0000"/>
                </a:solidFill>
              </a:rPr>
              <a:t>totally different sound and feeling</a:t>
            </a:r>
            <a:r>
              <a:rPr lang="en-US" sz="2400" dirty="0">
                <a:solidFill>
                  <a:srgbClr val="FF0000"/>
                </a:solidFill>
              </a:rPr>
              <a:t> </a:t>
            </a:r>
            <a:r>
              <a:rPr lang="en-US" sz="2400" dirty="0"/>
              <a:t>when it is read.</a:t>
            </a:r>
          </a:p>
          <a:p>
            <a:endParaRPr lang="en-US" dirty="0"/>
          </a:p>
        </p:txBody>
      </p:sp>
    </p:spTree>
    <p:extLst>
      <p:ext uri="{BB962C8B-B14F-4D97-AF65-F5344CB8AC3E}">
        <p14:creationId xmlns:p14="http://schemas.microsoft.com/office/powerpoint/2010/main" val="269273564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228600" y="301625"/>
            <a:ext cx="8229600" cy="1462088"/>
          </a:xfrm>
        </p:spPr>
        <p:txBody>
          <a:bodyPr/>
          <a:lstStyle/>
          <a:p>
            <a:pPr eaLnBrk="1" hangingPunct="1"/>
            <a:r>
              <a:rPr lang="en-US" altLang="en-US" smtClean="0"/>
              <a:t>What is Show, Don’t Tell?</a:t>
            </a:r>
          </a:p>
        </p:txBody>
      </p:sp>
      <p:sp>
        <p:nvSpPr>
          <p:cNvPr id="4099" name="Rectangle 3"/>
          <p:cNvSpPr>
            <a:spLocks noGrp="1" noChangeArrowheads="1"/>
          </p:cNvSpPr>
          <p:nvPr>
            <p:ph type="body" idx="1"/>
          </p:nvPr>
        </p:nvSpPr>
        <p:spPr>
          <a:xfrm>
            <a:off x="685800" y="1752600"/>
            <a:ext cx="7772400" cy="4038600"/>
          </a:xfrm>
        </p:spPr>
        <p:txBody>
          <a:bodyPr/>
          <a:lstStyle/>
          <a:p>
            <a:pPr eaLnBrk="1" hangingPunct="1">
              <a:buFontTx/>
              <a:buNone/>
            </a:pPr>
            <a:r>
              <a:rPr lang="en-US" altLang="en-US" dirty="0" smtClean="0">
                <a:latin typeface="Verdana" charset="0"/>
              </a:rPr>
              <a:t>The </a:t>
            </a:r>
            <a:r>
              <a:rPr lang="en-US" altLang="en-US" b="1" dirty="0" smtClean="0">
                <a:solidFill>
                  <a:srgbClr val="FF0000"/>
                </a:solidFill>
                <a:latin typeface="Verdana" charset="0"/>
              </a:rPr>
              <a:t>Show, Don’t Tell</a:t>
            </a:r>
            <a:r>
              <a:rPr lang="en-US" altLang="en-US" dirty="0" smtClean="0">
                <a:solidFill>
                  <a:srgbClr val="FF0000"/>
                </a:solidFill>
                <a:latin typeface="Verdana" charset="0"/>
              </a:rPr>
              <a:t> </a:t>
            </a:r>
            <a:r>
              <a:rPr lang="en-US" altLang="en-US" dirty="0" smtClean="0">
                <a:latin typeface="Verdana" charset="0"/>
              </a:rPr>
              <a:t>method of writing is when the writer is able to create a picture in the reader's mind, a “</a:t>
            </a:r>
            <a:r>
              <a:rPr lang="en-US" altLang="en-US" dirty="0" smtClean="0">
                <a:solidFill>
                  <a:srgbClr val="FF0000"/>
                </a:solidFill>
                <a:latin typeface="Verdana" charset="0"/>
              </a:rPr>
              <a:t>mind movie</a:t>
            </a:r>
            <a:r>
              <a:rPr lang="en-US" altLang="en-US" dirty="0" smtClean="0">
                <a:latin typeface="Verdana" charset="0"/>
              </a:rPr>
              <a:t>”, using descriptive and sensory language. The goal is to get </a:t>
            </a:r>
            <a:r>
              <a:rPr lang="en-US" altLang="en-US" dirty="0" smtClean="0">
                <a:solidFill>
                  <a:srgbClr val="FF0000"/>
                </a:solidFill>
                <a:latin typeface="Verdana" charset="0"/>
              </a:rPr>
              <a:t>away from </a:t>
            </a:r>
            <a:r>
              <a:rPr lang="en-US" altLang="en-US" dirty="0" smtClean="0">
                <a:latin typeface="Verdana" charset="0"/>
              </a:rPr>
              <a:t>the </a:t>
            </a:r>
            <a:r>
              <a:rPr lang="en-US" altLang="en-US" dirty="0" smtClean="0">
                <a:solidFill>
                  <a:srgbClr val="FF0000"/>
                </a:solidFill>
                <a:latin typeface="Verdana" charset="0"/>
              </a:rPr>
              <a:t>repetition of empty or overused words</a:t>
            </a:r>
            <a:r>
              <a:rPr lang="en-US" altLang="en-US" dirty="0" smtClean="0">
                <a:latin typeface="Verdana" charset="0"/>
              </a:rPr>
              <a:t> like went, big, pretty, fun or sad. </a:t>
            </a:r>
          </a:p>
        </p:txBody>
      </p:sp>
    </p:spTree>
    <p:extLst>
      <p:ext uri="{BB962C8B-B14F-4D97-AF65-F5344CB8AC3E}">
        <p14:creationId xmlns:p14="http://schemas.microsoft.com/office/powerpoint/2010/main" val="398984533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Mind Movie Maker</a:t>
            </a:r>
            <a:endParaRPr lang="en-US" dirty="0"/>
          </a:p>
        </p:txBody>
      </p:sp>
      <p:sp>
        <p:nvSpPr>
          <p:cNvPr id="3" name="Content Placeholder 2"/>
          <p:cNvSpPr>
            <a:spLocks noGrp="1"/>
          </p:cNvSpPr>
          <p:nvPr>
            <p:ph idx="1"/>
          </p:nvPr>
        </p:nvSpPr>
        <p:spPr/>
        <p:txBody>
          <a:bodyPr/>
          <a:lstStyle/>
          <a:p>
            <a:r>
              <a:rPr lang="en-US" sz="2400" dirty="0" smtClean="0"/>
              <a:t>A reader cannot know what an author (</a:t>
            </a:r>
            <a:r>
              <a:rPr lang="en-US" sz="2400" dirty="0" smtClean="0">
                <a:solidFill>
                  <a:srgbClr val="FF0000"/>
                </a:solidFill>
              </a:rPr>
              <a:t>that’s YOU</a:t>
            </a:r>
            <a:r>
              <a:rPr lang="en-US" sz="2400" dirty="0" smtClean="0"/>
              <a:t>) is thinking- </a:t>
            </a:r>
            <a:r>
              <a:rPr lang="en-US" sz="2400" dirty="0" smtClean="0">
                <a:solidFill>
                  <a:srgbClr val="FF0000"/>
                </a:solidFill>
              </a:rPr>
              <a:t>it is the author’s responsibility to paint a picture with words </a:t>
            </a:r>
            <a:r>
              <a:rPr lang="en-US" sz="2400" dirty="0" smtClean="0"/>
              <a:t>that describes his or her subject in a clear and specific manner.  It is important to show and not tell your reader the following:  </a:t>
            </a:r>
          </a:p>
          <a:p>
            <a:pPr lvl="1"/>
            <a:r>
              <a:rPr lang="en-US" dirty="0" smtClean="0"/>
              <a:t>Setting</a:t>
            </a:r>
          </a:p>
          <a:p>
            <a:pPr lvl="1"/>
            <a:r>
              <a:rPr lang="en-US" dirty="0" smtClean="0"/>
              <a:t>Characters</a:t>
            </a:r>
          </a:p>
          <a:p>
            <a:pPr lvl="1"/>
            <a:r>
              <a:rPr lang="en-US" dirty="0" smtClean="0"/>
              <a:t>Events/Actions</a:t>
            </a:r>
          </a:p>
          <a:p>
            <a:pPr lvl="1"/>
            <a:r>
              <a:rPr lang="en-US" dirty="0" smtClean="0"/>
              <a:t>Emotions/Tone</a:t>
            </a:r>
          </a:p>
          <a:p>
            <a:endParaRPr lang="en-US" dirty="0"/>
          </a:p>
        </p:txBody>
      </p:sp>
    </p:spTree>
    <p:extLst>
      <p:ext uri="{BB962C8B-B14F-4D97-AF65-F5344CB8AC3E}">
        <p14:creationId xmlns:p14="http://schemas.microsoft.com/office/powerpoint/2010/main" val="23728674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Ask yourself questions</a:t>
            </a:r>
            <a:endParaRPr lang="en-US" dirty="0"/>
          </a:p>
        </p:txBody>
      </p:sp>
      <p:sp>
        <p:nvSpPr>
          <p:cNvPr id="25603" name="Content Placeholder 2"/>
          <p:cNvSpPr>
            <a:spLocks noGrp="1"/>
          </p:cNvSpPr>
          <p:nvPr>
            <p:ph idx="1"/>
          </p:nvPr>
        </p:nvSpPr>
        <p:spPr>
          <a:xfrm>
            <a:off x="685800" y="1447800"/>
            <a:ext cx="7772400" cy="5943600"/>
          </a:xfrm>
        </p:spPr>
        <p:txBody>
          <a:bodyPr/>
          <a:lstStyle/>
          <a:p>
            <a:r>
              <a:rPr lang="en-US" sz="2400" dirty="0" smtClean="0"/>
              <a:t>By asking a few simple questions, the author transforms dull TELLING statements, into elaborate and eloquent SHOWING passages.  Ask yourself…</a:t>
            </a:r>
          </a:p>
          <a:p>
            <a:pPr lvl="2"/>
            <a:r>
              <a:rPr lang="en-US" dirty="0" smtClean="0">
                <a:solidFill>
                  <a:srgbClr val="FF0000"/>
                </a:solidFill>
              </a:rPr>
              <a:t>Who?</a:t>
            </a:r>
          </a:p>
          <a:p>
            <a:pPr lvl="2"/>
            <a:r>
              <a:rPr lang="en-US" dirty="0" smtClean="0">
                <a:solidFill>
                  <a:srgbClr val="FF0000"/>
                </a:solidFill>
              </a:rPr>
              <a:t>What?</a:t>
            </a:r>
          </a:p>
          <a:p>
            <a:pPr lvl="2"/>
            <a:r>
              <a:rPr lang="en-US" dirty="0" smtClean="0">
                <a:solidFill>
                  <a:srgbClr val="FF0000"/>
                </a:solidFill>
              </a:rPr>
              <a:t>When?</a:t>
            </a:r>
          </a:p>
          <a:p>
            <a:pPr lvl="2"/>
            <a:r>
              <a:rPr lang="en-US" dirty="0" smtClean="0">
                <a:solidFill>
                  <a:srgbClr val="FF0000"/>
                </a:solidFill>
              </a:rPr>
              <a:t>Where?</a:t>
            </a:r>
          </a:p>
          <a:p>
            <a:pPr lvl="2"/>
            <a:r>
              <a:rPr lang="en-US" dirty="0" smtClean="0">
                <a:solidFill>
                  <a:srgbClr val="FF0000"/>
                </a:solidFill>
              </a:rPr>
              <a:t>Why?</a:t>
            </a:r>
          </a:p>
          <a:p>
            <a:pPr lvl="2"/>
            <a:r>
              <a:rPr lang="en-US" dirty="0" smtClean="0">
                <a:solidFill>
                  <a:srgbClr val="FF0000"/>
                </a:solidFill>
              </a:rPr>
              <a:t>How?</a:t>
            </a:r>
          </a:p>
        </p:txBody>
      </p:sp>
    </p:spTree>
    <p:extLst>
      <p:ext uri="{BB962C8B-B14F-4D97-AF65-F5344CB8AC3E}">
        <p14:creationId xmlns:p14="http://schemas.microsoft.com/office/powerpoint/2010/main" val="272571426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Action and emotion strategies</a:t>
            </a:r>
            <a:endParaRPr lang="en-US" dirty="0"/>
          </a:p>
        </p:txBody>
      </p:sp>
      <p:sp>
        <p:nvSpPr>
          <p:cNvPr id="3" name="Content Placeholder 2"/>
          <p:cNvSpPr>
            <a:spLocks noGrp="1"/>
          </p:cNvSpPr>
          <p:nvPr>
            <p:ph idx="1"/>
          </p:nvPr>
        </p:nvSpPr>
        <p:spPr>
          <a:xfrm>
            <a:off x="685800" y="1981200"/>
            <a:ext cx="7772400" cy="4419600"/>
          </a:xfrm>
        </p:spPr>
        <p:txBody>
          <a:bodyPr/>
          <a:lstStyle/>
          <a:p>
            <a:pPr lvl="1"/>
            <a:r>
              <a:rPr lang="en-US" dirty="0" smtClean="0">
                <a:solidFill>
                  <a:srgbClr val="FF0000"/>
                </a:solidFill>
              </a:rPr>
              <a:t>Describing the character’s actions </a:t>
            </a:r>
            <a:r>
              <a:rPr lang="en-US" dirty="0" smtClean="0"/>
              <a:t>rather than just telling how he or she feels.</a:t>
            </a:r>
          </a:p>
          <a:p>
            <a:pPr lvl="1"/>
            <a:r>
              <a:rPr lang="en-US" dirty="0" smtClean="0"/>
              <a:t>Using </a:t>
            </a:r>
            <a:r>
              <a:rPr lang="en-US" dirty="0" smtClean="0">
                <a:solidFill>
                  <a:srgbClr val="FF0000"/>
                </a:solidFill>
              </a:rPr>
              <a:t>action verbs</a:t>
            </a:r>
            <a:r>
              <a:rPr lang="en-US" dirty="0" smtClean="0"/>
              <a:t>.</a:t>
            </a:r>
          </a:p>
          <a:p>
            <a:pPr lvl="1"/>
            <a:r>
              <a:rPr lang="en-US" dirty="0" smtClean="0"/>
              <a:t>Using similes, metaphors, and other </a:t>
            </a:r>
            <a:r>
              <a:rPr lang="en-US" dirty="0" smtClean="0">
                <a:solidFill>
                  <a:srgbClr val="FF0000"/>
                </a:solidFill>
              </a:rPr>
              <a:t>figurative language</a:t>
            </a:r>
            <a:r>
              <a:rPr lang="en-US" dirty="0" smtClean="0"/>
              <a:t>.</a:t>
            </a:r>
          </a:p>
          <a:p>
            <a:pPr lvl="1"/>
            <a:r>
              <a:rPr lang="en-US" dirty="0" smtClean="0"/>
              <a:t>Using </a:t>
            </a:r>
            <a:r>
              <a:rPr lang="en-US" dirty="0" smtClean="0">
                <a:solidFill>
                  <a:srgbClr val="FF0000"/>
                </a:solidFill>
              </a:rPr>
              <a:t>dialogue</a:t>
            </a:r>
            <a:r>
              <a:rPr lang="en-US" dirty="0" smtClean="0"/>
              <a:t>.</a:t>
            </a:r>
          </a:p>
          <a:p>
            <a:pPr lvl="1"/>
            <a:r>
              <a:rPr lang="en-US" dirty="0" smtClean="0"/>
              <a:t>Appealing to the </a:t>
            </a:r>
            <a:r>
              <a:rPr lang="en-US" dirty="0" smtClean="0">
                <a:solidFill>
                  <a:srgbClr val="FF0000"/>
                </a:solidFill>
              </a:rPr>
              <a:t>five senses to paint a picture</a:t>
            </a:r>
            <a:r>
              <a:rPr lang="en-US" dirty="0" smtClean="0"/>
              <a:t> of what is happening (</a:t>
            </a:r>
            <a:r>
              <a:rPr lang="en-US" dirty="0" smtClean="0">
                <a:solidFill>
                  <a:schemeClr val="tx2"/>
                </a:solidFill>
              </a:rPr>
              <a:t>sensory language</a:t>
            </a:r>
            <a:r>
              <a:rPr lang="en-US" dirty="0" smtClean="0"/>
              <a:t>)</a:t>
            </a:r>
          </a:p>
          <a:p>
            <a:endParaRPr lang="en-US" dirty="0"/>
          </a:p>
        </p:txBody>
      </p:sp>
    </p:spTree>
    <p:extLst>
      <p:ext uri="{BB962C8B-B14F-4D97-AF65-F5344CB8AC3E}">
        <p14:creationId xmlns:p14="http://schemas.microsoft.com/office/powerpoint/2010/main" val="175840812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6600" kern="10" spc="-600" dirty="0">
                <a:ln w="12700">
                  <a:solidFill>
                    <a:srgbClr val="000099"/>
                  </a:solidFill>
                  <a:round/>
                  <a:headEnd/>
                  <a:tailEnd/>
                </a:ln>
                <a:solidFill>
                  <a:srgbClr val="33CCFF"/>
                </a:solidFill>
                <a:effectLst>
                  <a:outerShdw dist="125724" dir="18900000" algn="ctr" rotWithShape="0">
                    <a:srgbClr val="000099">
                      <a:alpha val="74997"/>
                    </a:srgbClr>
                  </a:outerShdw>
                </a:effectLst>
                <a:latin typeface="Comic Sans MS"/>
              </a:rPr>
              <a:t>A Personal Narrative</a:t>
            </a:r>
          </a:p>
        </p:txBody>
      </p:sp>
      <p:sp>
        <p:nvSpPr>
          <p:cNvPr id="3" name="Content Placeholder 2"/>
          <p:cNvSpPr>
            <a:spLocks noGrp="1"/>
          </p:cNvSpPr>
          <p:nvPr>
            <p:ph idx="1"/>
          </p:nvPr>
        </p:nvSpPr>
        <p:spPr>
          <a:xfrm>
            <a:off x="1447800" y="1066800"/>
            <a:ext cx="7499350" cy="5943600"/>
          </a:xfrm>
        </p:spPr>
        <p:txBody>
          <a:bodyPr/>
          <a:lstStyle/>
          <a:p>
            <a:pPr lvl="0"/>
            <a:endParaRPr lang="en-US" sz="2400" b="1" dirty="0" smtClean="0"/>
          </a:p>
          <a:p>
            <a:pPr lvl="0"/>
            <a:endParaRPr lang="en-US" sz="2400" b="1" dirty="0"/>
          </a:p>
          <a:p>
            <a:pPr lvl="0"/>
            <a:r>
              <a:rPr lang="en-US" sz="2400" b="1" dirty="0" smtClean="0"/>
              <a:t>Narrative </a:t>
            </a:r>
            <a:r>
              <a:rPr lang="en-US" sz="2400" b="1" dirty="0"/>
              <a:t>events are presented in a clear </a:t>
            </a:r>
            <a:r>
              <a:rPr lang="en-US" sz="2400" b="1" dirty="0">
                <a:solidFill>
                  <a:srgbClr val="7030A0"/>
                </a:solidFill>
              </a:rPr>
              <a:t>order </a:t>
            </a:r>
            <a:r>
              <a:rPr lang="en-US" sz="2400" b="1" dirty="0"/>
              <a:t>sequence that flows from one </a:t>
            </a:r>
            <a:r>
              <a:rPr lang="en-US" sz="2400" b="1" dirty="0">
                <a:solidFill>
                  <a:srgbClr val="7030A0"/>
                </a:solidFill>
              </a:rPr>
              <a:t>action</a:t>
            </a:r>
            <a:r>
              <a:rPr lang="en-US" sz="2400" b="1" dirty="0"/>
              <a:t> to the next</a:t>
            </a:r>
            <a:r>
              <a:rPr lang="en-US" sz="2400" b="1" dirty="0" smtClean="0"/>
              <a:t>.</a:t>
            </a:r>
          </a:p>
          <a:p>
            <a:pPr lvl="0"/>
            <a:r>
              <a:rPr lang="en-US" sz="2400" b="1" dirty="0"/>
              <a:t>The writer uses specific </a:t>
            </a:r>
            <a:r>
              <a:rPr lang="en-US" sz="2400" b="1" dirty="0">
                <a:solidFill>
                  <a:srgbClr val="0070C0"/>
                </a:solidFill>
              </a:rPr>
              <a:t>details</a:t>
            </a:r>
            <a:r>
              <a:rPr lang="en-US" sz="2400" b="1" dirty="0"/>
              <a:t>, sensory language and figurative language to help readers see people, places, and events surrounding the story. </a:t>
            </a:r>
            <a:r>
              <a:rPr lang="en-US" sz="2400" b="1" dirty="0" smtClean="0"/>
              <a:t> The </a:t>
            </a:r>
            <a:r>
              <a:rPr lang="en-US" sz="2400" b="1" dirty="0"/>
              <a:t>author strives to create a “</a:t>
            </a:r>
            <a:r>
              <a:rPr lang="en-US" sz="2400" b="1" dirty="0">
                <a:solidFill>
                  <a:srgbClr val="0070C0"/>
                </a:solidFill>
              </a:rPr>
              <a:t>mind movie</a:t>
            </a:r>
            <a:r>
              <a:rPr lang="en-US" sz="2400" b="1" dirty="0" smtClean="0"/>
              <a:t>”.</a:t>
            </a:r>
            <a:endParaRPr lang="en-US" sz="2400" dirty="0"/>
          </a:p>
          <a:p>
            <a:pPr lvl="0"/>
            <a:r>
              <a:rPr lang="en-US" sz="2400" b="1" dirty="0"/>
              <a:t>Narratives </a:t>
            </a:r>
            <a:r>
              <a:rPr lang="en-US" sz="2400" b="1" i="1" dirty="0">
                <a:solidFill>
                  <a:srgbClr val="FF0000"/>
                </a:solidFill>
              </a:rPr>
              <a:t>show don’t tell</a:t>
            </a:r>
            <a:r>
              <a:rPr lang="en-US" sz="2400" b="1" dirty="0">
                <a:solidFill>
                  <a:srgbClr val="FF0000"/>
                </a:solidFill>
              </a:rPr>
              <a:t> </a:t>
            </a:r>
            <a:r>
              <a:rPr lang="en-US" sz="2400" b="1" dirty="0"/>
              <a:t>the experience</a:t>
            </a:r>
            <a:r>
              <a:rPr lang="en-US" sz="2400" b="1" dirty="0" smtClean="0"/>
              <a:t>.</a:t>
            </a:r>
            <a:endParaRPr lang="en-US" sz="2400" dirty="0"/>
          </a:p>
          <a:p>
            <a:pPr lvl="0"/>
            <a:r>
              <a:rPr lang="en-US" sz="2400" b="1" dirty="0"/>
              <a:t>Included in the narrative are the writer’s feelings about the experience and what </a:t>
            </a:r>
            <a:r>
              <a:rPr lang="en-US" sz="2400" b="1" dirty="0">
                <a:solidFill>
                  <a:srgbClr val="00B050"/>
                </a:solidFill>
              </a:rPr>
              <a:t>he or she learned</a:t>
            </a:r>
            <a:r>
              <a:rPr lang="en-US" sz="2400" b="1" dirty="0"/>
              <a:t> or took away from the experience.</a:t>
            </a:r>
            <a:endParaRPr lang="en-US" sz="2400" dirty="0"/>
          </a:p>
          <a:p>
            <a:pPr lvl="0"/>
            <a:endParaRPr lang="en-US" sz="2400" dirty="0"/>
          </a:p>
        </p:txBody>
      </p:sp>
    </p:spTree>
    <p:extLst>
      <p:ext uri="{BB962C8B-B14F-4D97-AF65-F5344CB8AC3E}">
        <p14:creationId xmlns:p14="http://schemas.microsoft.com/office/powerpoint/2010/main" val="76447527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graphicFrame>
        <p:nvGraphicFramePr>
          <p:cNvPr id="4" name="Table 3"/>
          <p:cNvGraphicFramePr>
            <a:graphicFrameLocks noGrp="1"/>
          </p:cNvGraphicFramePr>
          <p:nvPr>
            <p:extLst>
              <p:ext uri="{D42A27DB-BD31-4B8C-83A1-F6EECF244321}">
                <p14:modId xmlns:p14="http://schemas.microsoft.com/office/powerpoint/2010/main" val="3520596418"/>
              </p:ext>
            </p:extLst>
          </p:nvPr>
        </p:nvGraphicFramePr>
        <p:xfrm>
          <a:off x="10886" y="36286"/>
          <a:ext cx="7010400" cy="6035040"/>
        </p:xfrm>
        <a:graphic>
          <a:graphicData uri="http://schemas.openxmlformats.org/drawingml/2006/table">
            <a:tbl>
              <a:tblPr firstRow="1" bandRow="1">
                <a:tableStyleId>{5C22544A-7EE6-4342-B048-85BDC9FD1C3A}</a:tableStyleId>
              </a:tblPr>
              <a:tblGrid>
                <a:gridCol w="3505200"/>
                <a:gridCol w="3505200"/>
              </a:tblGrid>
              <a:tr h="320040">
                <a:tc>
                  <a:txBody>
                    <a:bodyPr/>
                    <a:lstStyle/>
                    <a:p>
                      <a:r>
                        <a:rPr lang="en-US" b="1" dirty="0" smtClean="0"/>
                        <a:t>Tell</a:t>
                      </a:r>
                      <a:endParaRPr lang="en-US" dirty="0"/>
                    </a:p>
                  </a:txBody>
                  <a:tcPr/>
                </a:tc>
                <a:tc>
                  <a:txBody>
                    <a:bodyPr/>
                    <a:lstStyle/>
                    <a:p>
                      <a:r>
                        <a:rPr lang="en-US" b="1" dirty="0" smtClean="0"/>
                        <a:t>Show</a:t>
                      </a:r>
                      <a:endParaRPr lang="en-US" dirty="0"/>
                    </a:p>
                  </a:txBody>
                  <a:tcPr/>
                </a:tc>
              </a:tr>
              <a:tr h="370840">
                <a:tc>
                  <a:txBody>
                    <a:bodyPr/>
                    <a:lstStyle/>
                    <a:p>
                      <a:r>
                        <a:rPr lang="en-US" dirty="0" smtClean="0"/>
                        <a:t>Kate was tired.</a:t>
                      </a:r>
                      <a:endParaRPr lang="en-US" dirty="0"/>
                    </a:p>
                  </a:txBody>
                  <a:tcPr/>
                </a:tc>
                <a:tc>
                  <a:txBody>
                    <a:bodyPr/>
                    <a:lstStyle/>
                    <a:p>
                      <a:r>
                        <a:rPr lang="en-US" dirty="0" smtClean="0"/>
                        <a:t>Kate rubbed her eyes and willed herself to keep them open. </a:t>
                      </a:r>
                      <a:endParaRPr lang="en-US" dirty="0"/>
                    </a:p>
                  </a:txBody>
                  <a:tcPr/>
                </a:tc>
              </a:tr>
              <a:tr h="370840">
                <a:tc>
                  <a:txBody>
                    <a:bodyPr/>
                    <a:lstStyle/>
                    <a:p>
                      <a:r>
                        <a:rPr lang="en-US" dirty="0" smtClean="0"/>
                        <a:t>It was early spring. </a:t>
                      </a:r>
                      <a:endParaRPr lang="en-US" dirty="0"/>
                    </a:p>
                  </a:txBody>
                  <a:tcPr/>
                </a:tc>
                <a:tc>
                  <a:txBody>
                    <a:bodyPr/>
                    <a:lstStyle/>
                    <a:p>
                      <a:r>
                        <a:rPr lang="en-US" dirty="0" smtClean="0"/>
                        <a:t>New buds, bright green and delicate, were pushing through the frost. </a:t>
                      </a:r>
                      <a:endParaRPr lang="en-US" dirty="0"/>
                    </a:p>
                  </a:txBody>
                  <a:tcPr/>
                </a:tc>
              </a:tr>
              <a:tr h="370840">
                <a:tc>
                  <a:txBody>
                    <a:bodyPr/>
                    <a:lstStyle/>
                    <a:p>
                      <a:r>
                        <a:rPr lang="en-US" dirty="0" smtClean="0"/>
                        <a:t>Charlie was blind. </a:t>
                      </a:r>
                      <a:endParaRPr lang="en-US" dirty="0"/>
                    </a:p>
                  </a:txBody>
                  <a:tcPr/>
                </a:tc>
                <a:tc>
                  <a:txBody>
                    <a:bodyPr/>
                    <a:lstStyle/>
                    <a:p>
                      <a:r>
                        <a:rPr lang="en-US" dirty="0" smtClean="0"/>
                        <a:t>Charlie wore dark glasses and was accompanied by an</a:t>
                      </a:r>
                      <a:r>
                        <a:rPr lang="en-US" baseline="0" dirty="0" smtClean="0"/>
                        <a:t> alert </a:t>
                      </a:r>
                      <a:r>
                        <a:rPr lang="en-US" dirty="0" smtClean="0"/>
                        <a:t>seeing-eye dog. </a:t>
                      </a:r>
                      <a:endParaRPr lang="en-US" dirty="0"/>
                    </a:p>
                  </a:txBody>
                  <a:tcPr/>
                </a:tc>
              </a:tr>
              <a:tr h="370840">
                <a:tc>
                  <a:txBody>
                    <a:bodyPr/>
                    <a:lstStyle/>
                    <a:p>
                      <a:r>
                        <a:rPr lang="en-US" dirty="0" smtClean="0"/>
                        <a:t>Sheena is a punk rocker. </a:t>
                      </a:r>
                      <a:endParaRPr lang="en-US" dirty="0"/>
                    </a:p>
                  </a:txBody>
                  <a:tcPr/>
                </a:tc>
                <a:tc>
                  <a:txBody>
                    <a:bodyPr/>
                    <a:lstStyle/>
                    <a:p>
                      <a:r>
                        <a:rPr lang="en-US" dirty="0" smtClean="0"/>
                        <a:t>Sheena has three piercings in her face and wears her hair in a purple </a:t>
                      </a:r>
                      <a:r>
                        <a:rPr lang="en-US" dirty="0" err="1" smtClean="0"/>
                        <a:t>mohawk</a:t>
                      </a:r>
                      <a:r>
                        <a:rPr lang="en-US" dirty="0" smtClean="0"/>
                        <a:t>. </a:t>
                      </a:r>
                      <a:endParaRPr lang="en-US" dirty="0"/>
                    </a:p>
                  </a:txBody>
                  <a:tcPr/>
                </a:tc>
              </a:tr>
              <a:tr h="370840">
                <a:tc>
                  <a:txBody>
                    <a:bodyPr/>
                    <a:lstStyle/>
                    <a:p>
                      <a:r>
                        <a:rPr lang="en-US" dirty="0" smtClean="0"/>
                        <a:t>James was the team captain. </a:t>
                      </a:r>
                      <a:endParaRPr 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“At ease,” James called out before relaxing into the locker room bench, setting his captain’s jacket</a:t>
                      </a:r>
                      <a:r>
                        <a:rPr lang="en-US" baseline="0" dirty="0" smtClean="0"/>
                        <a:t> down beside him</a:t>
                      </a:r>
                      <a:r>
                        <a:rPr lang="en-US" dirty="0" smtClean="0"/>
                        <a:t>.</a:t>
                      </a:r>
                    </a:p>
                    <a:p>
                      <a:endParaRPr lang="en-US" dirty="0"/>
                    </a:p>
                  </a:txBody>
                  <a:tcPr/>
                </a:tc>
              </a:tr>
            </a:tbl>
          </a:graphicData>
        </a:graphic>
      </p:graphicFrame>
    </p:spTree>
    <p:extLst>
      <p:ext uri="{BB962C8B-B14F-4D97-AF65-F5344CB8AC3E}">
        <p14:creationId xmlns:p14="http://schemas.microsoft.com/office/powerpoint/2010/main" val="126887668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r>
              <a:rPr lang="en-US" altLang="en-US" dirty="0" smtClean="0"/>
              <a:t>Brain Pop</a:t>
            </a:r>
          </a:p>
        </p:txBody>
      </p:sp>
      <p:sp>
        <p:nvSpPr>
          <p:cNvPr id="5123" name="Rectangle 3"/>
          <p:cNvSpPr>
            <a:spLocks noGrp="1" noChangeArrowheads="1"/>
          </p:cNvSpPr>
          <p:nvPr>
            <p:ph type="body" idx="1"/>
          </p:nvPr>
        </p:nvSpPr>
        <p:spPr/>
        <p:txBody>
          <a:bodyPr/>
          <a:lstStyle/>
          <a:p>
            <a:pPr eaLnBrk="1" hangingPunct="1">
              <a:buFontTx/>
              <a:buNone/>
            </a:pPr>
            <a:r>
              <a:rPr lang="en-US" altLang="en-US" dirty="0" smtClean="0">
                <a:latin typeface="Verdana" charset="0"/>
              </a:rPr>
              <a:t>Show, Don’t Tell </a:t>
            </a:r>
            <a:r>
              <a:rPr lang="en-US" altLang="en-US" sz="1400" dirty="0" smtClean="0">
                <a:latin typeface="Verdana" charset="0"/>
                <a:hlinkClick r:id="rId2"/>
              </a:rPr>
              <a:t>http://www.brainpop.com/english/writing/shownottell/</a:t>
            </a:r>
            <a:endParaRPr lang="en-US" altLang="en-US" sz="1400" dirty="0" smtClean="0">
              <a:latin typeface="Verdana" charset="0"/>
            </a:endParaRPr>
          </a:p>
          <a:p>
            <a:pPr eaLnBrk="1" hangingPunct="1">
              <a:buFontTx/>
              <a:buNone/>
            </a:pPr>
            <a:endParaRPr lang="en-US" altLang="en-US" sz="1400" dirty="0" smtClean="0">
              <a:latin typeface="Verdana" charset="0"/>
            </a:endParaRPr>
          </a:p>
        </p:txBody>
      </p:sp>
    </p:spTree>
    <p:extLst>
      <p:ext uri="{BB962C8B-B14F-4D97-AF65-F5344CB8AC3E}">
        <p14:creationId xmlns:p14="http://schemas.microsoft.com/office/powerpoint/2010/main" val="272692493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pPr eaLnBrk="1" hangingPunct="1"/>
            <a:r>
              <a:rPr lang="en-US" altLang="en-US" dirty="0" smtClean="0"/>
              <a:t>Which sentence is better?</a:t>
            </a:r>
          </a:p>
        </p:txBody>
      </p:sp>
      <p:sp>
        <p:nvSpPr>
          <p:cNvPr id="17411" name="Rectangle 3"/>
          <p:cNvSpPr>
            <a:spLocks noGrp="1" noChangeArrowheads="1"/>
          </p:cNvSpPr>
          <p:nvPr>
            <p:ph type="body" idx="1"/>
          </p:nvPr>
        </p:nvSpPr>
        <p:spPr/>
        <p:txBody>
          <a:bodyPr/>
          <a:lstStyle/>
          <a:p>
            <a:pPr marL="609600" indent="-609600" eaLnBrk="1" hangingPunct="1">
              <a:buFontTx/>
              <a:buAutoNum type="alphaLcPeriod"/>
            </a:pPr>
            <a:r>
              <a:rPr lang="en-US" altLang="en-US" smtClean="0">
                <a:latin typeface="Verdana" charset="0"/>
              </a:rPr>
              <a:t>I missed the bus.</a:t>
            </a:r>
          </a:p>
          <a:p>
            <a:pPr marL="609600" indent="-609600" eaLnBrk="1" hangingPunct="1">
              <a:buFontTx/>
              <a:buAutoNum type="alphaLcPeriod"/>
            </a:pPr>
            <a:r>
              <a:rPr lang="en-US" altLang="en-US" smtClean="0">
                <a:latin typeface="Verdana" charset="0"/>
              </a:rPr>
              <a:t>I raced down the road, wildly waving my hands, and yelling, “Stop, stop,” but the bus traveled on down the road without stopping.</a:t>
            </a:r>
          </a:p>
          <a:p>
            <a:pPr marL="609600" indent="-609600" eaLnBrk="1" hangingPunct="1">
              <a:buFontTx/>
              <a:buNone/>
            </a:pPr>
            <a:endParaRPr lang="en-US" altLang="en-US" smtClean="0">
              <a:latin typeface="Verdana" charset="0"/>
            </a:endParaRPr>
          </a:p>
        </p:txBody>
      </p:sp>
    </p:spTree>
    <p:extLst>
      <p:ext uri="{BB962C8B-B14F-4D97-AF65-F5344CB8AC3E}">
        <p14:creationId xmlns:p14="http://schemas.microsoft.com/office/powerpoint/2010/main" val="178542917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p:txBody>
          <a:bodyPr/>
          <a:lstStyle/>
          <a:p>
            <a:pPr eaLnBrk="1" hangingPunct="1"/>
            <a:r>
              <a:rPr lang="en-US" altLang="en-US" dirty="0" smtClean="0"/>
              <a:t>Which sentence is better?</a:t>
            </a:r>
          </a:p>
        </p:txBody>
      </p:sp>
      <p:sp>
        <p:nvSpPr>
          <p:cNvPr id="18435" name="Rectangle 3"/>
          <p:cNvSpPr>
            <a:spLocks noGrp="1" noChangeArrowheads="1"/>
          </p:cNvSpPr>
          <p:nvPr>
            <p:ph type="body" idx="1"/>
          </p:nvPr>
        </p:nvSpPr>
        <p:spPr/>
        <p:txBody>
          <a:bodyPr/>
          <a:lstStyle/>
          <a:p>
            <a:pPr marL="609600" indent="-609600" eaLnBrk="1" hangingPunct="1">
              <a:buFontTx/>
              <a:buAutoNum type="alphaLcPeriod"/>
            </a:pPr>
            <a:r>
              <a:rPr lang="en-US" altLang="en-US" smtClean="0">
                <a:latin typeface="Verdana" charset="0"/>
              </a:rPr>
              <a:t>The broken windows and creaking hinges made me tremble as I slowly crossed the shadowed yard towards the dilapidated house.</a:t>
            </a:r>
          </a:p>
          <a:p>
            <a:pPr marL="609600" indent="-609600" eaLnBrk="1" hangingPunct="1">
              <a:buFontTx/>
              <a:buAutoNum type="alphaLcPeriod"/>
            </a:pPr>
            <a:r>
              <a:rPr lang="en-US" altLang="en-US" smtClean="0">
                <a:latin typeface="Verdana" charset="0"/>
              </a:rPr>
              <a:t>I was scared as I walked towards the haunted house.</a:t>
            </a:r>
          </a:p>
        </p:txBody>
      </p:sp>
    </p:spTree>
    <p:extLst>
      <p:ext uri="{BB962C8B-B14F-4D97-AF65-F5344CB8AC3E}">
        <p14:creationId xmlns:p14="http://schemas.microsoft.com/office/powerpoint/2010/main" val="248326578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pPr eaLnBrk="1" hangingPunct="1"/>
            <a:r>
              <a:rPr lang="en-US" altLang="en-US" smtClean="0"/>
              <a:t>Which is better?</a:t>
            </a:r>
          </a:p>
        </p:txBody>
      </p:sp>
      <p:sp>
        <p:nvSpPr>
          <p:cNvPr id="19459" name="Rectangle 3"/>
          <p:cNvSpPr>
            <a:spLocks noGrp="1" noChangeArrowheads="1"/>
          </p:cNvSpPr>
          <p:nvPr>
            <p:ph type="body" idx="1"/>
          </p:nvPr>
        </p:nvSpPr>
        <p:spPr/>
        <p:txBody>
          <a:bodyPr/>
          <a:lstStyle/>
          <a:p>
            <a:pPr marL="609600" indent="-609600" eaLnBrk="1" hangingPunct="1">
              <a:buFontTx/>
              <a:buAutoNum type="alphaLcPeriod"/>
            </a:pPr>
            <a:r>
              <a:rPr lang="en-US" altLang="en-US" smtClean="0">
                <a:latin typeface="Verdana" charset="0"/>
              </a:rPr>
              <a:t>My teeth chattered as I blew warm breath on my numb fingers.</a:t>
            </a:r>
          </a:p>
          <a:p>
            <a:pPr marL="609600" indent="-609600" eaLnBrk="1" hangingPunct="1">
              <a:buFontTx/>
              <a:buAutoNum type="alphaLcPeriod"/>
            </a:pPr>
            <a:r>
              <a:rPr lang="en-US" altLang="en-US" smtClean="0">
                <a:latin typeface="Verdana" charset="0"/>
              </a:rPr>
              <a:t>I am cold.</a:t>
            </a:r>
          </a:p>
          <a:p>
            <a:pPr marL="609600" indent="-609600" eaLnBrk="1" hangingPunct="1">
              <a:buFontTx/>
              <a:buNone/>
            </a:pPr>
            <a:endParaRPr lang="en-US" altLang="en-US" smtClean="0">
              <a:latin typeface="Verdana" charset="0"/>
            </a:endParaRPr>
          </a:p>
        </p:txBody>
      </p:sp>
    </p:spTree>
    <p:extLst>
      <p:ext uri="{BB962C8B-B14F-4D97-AF65-F5344CB8AC3E}">
        <p14:creationId xmlns:p14="http://schemas.microsoft.com/office/powerpoint/2010/main" val="12117225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r>
              <a:rPr lang="en-US" altLang="en-US" smtClean="0"/>
              <a:t>Which is better?</a:t>
            </a:r>
          </a:p>
        </p:txBody>
      </p:sp>
      <p:sp>
        <p:nvSpPr>
          <p:cNvPr id="22531" name="Rectangle 3"/>
          <p:cNvSpPr>
            <a:spLocks noGrp="1" noChangeArrowheads="1"/>
          </p:cNvSpPr>
          <p:nvPr>
            <p:ph type="body" idx="1"/>
          </p:nvPr>
        </p:nvSpPr>
        <p:spPr/>
        <p:txBody>
          <a:bodyPr/>
          <a:lstStyle/>
          <a:p>
            <a:pPr marL="609600" indent="-609600" eaLnBrk="1" hangingPunct="1"/>
            <a:endParaRPr lang="en-US" altLang="en-US" smtClean="0"/>
          </a:p>
          <a:p>
            <a:pPr marL="609600" indent="-609600" eaLnBrk="1" hangingPunct="1">
              <a:buFontTx/>
              <a:buAutoNum type="alphaLcPeriod"/>
            </a:pPr>
            <a:r>
              <a:rPr lang="en-US" altLang="en-US" smtClean="0">
                <a:latin typeface="Verdana" charset="0"/>
              </a:rPr>
              <a:t>Papers overflowed my cramped desk as I rummaged for the  pencil I knew was buried somewhere inside its dark depths.</a:t>
            </a:r>
          </a:p>
          <a:p>
            <a:pPr marL="609600" indent="-609600" eaLnBrk="1" hangingPunct="1">
              <a:buFontTx/>
              <a:buAutoNum type="alphaLcPeriod"/>
            </a:pPr>
            <a:r>
              <a:rPr lang="en-US" altLang="en-US" smtClean="0">
                <a:latin typeface="Verdana" charset="0"/>
              </a:rPr>
              <a:t>My desk is a mess.</a:t>
            </a:r>
          </a:p>
          <a:p>
            <a:pPr marL="609600" indent="-609600" eaLnBrk="1" hangingPunct="1">
              <a:buFontTx/>
              <a:buNone/>
            </a:pPr>
            <a:endParaRPr lang="en-US" altLang="en-US" smtClean="0">
              <a:latin typeface="Verdana" charset="0"/>
            </a:endParaRPr>
          </a:p>
        </p:txBody>
      </p:sp>
    </p:spTree>
    <p:extLst>
      <p:ext uri="{BB962C8B-B14F-4D97-AF65-F5344CB8AC3E}">
        <p14:creationId xmlns:p14="http://schemas.microsoft.com/office/powerpoint/2010/main" val="49982947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p:txBody>
          <a:bodyPr/>
          <a:lstStyle/>
          <a:p>
            <a:pPr eaLnBrk="1" hangingPunct="1"/>
            <a:r>
              <a:rPr lang="en-US" altLang="en-US" smtClean="0"/>
              <a:t>Which is better?</a:t>
            </a:r>
          </a:p>
        </p:txBody>
      </p:sp>
      <p:sp>
        <p:nvSpPr>
          <p:cNvPr id="21507" name="Rectangle 3"/>
          <p:cNvSpPr>
            <a:spLocks noGrp="1" noChangeArrowheads="1"/>
          </p:cNvSpPr>
          <p:nvPr>
            <p:ph type="body" idx="1"/>
          </p:nvPr>
        </p:nvSpPr>
        <p:spPr/>
        <p:txBody>
          <a:bodyPr/>
          <a:lstStyle/>
          <a:p>
            <a:pPr marL="609600" indent="-609600" eaLnBrk="1" hangingPunct="1">
              <a:buFontTx/>
              <a:buAutoNum type="alphaLcPeriod"/>
            </a:pPr>
            <a:r>
              <a:rPr lang="en-US" altLang="en-US" smtClean="0">
                <a:latin typeface="Verdana" charset="0"/>
              </a:rPr>
              <a:t>My coat is too small.</a:t>
            </a:r>
          </a:p>
          <a:p>
            <a:pPr marL="609600" indent="-609600" eaLnBrk="1" hangingPunct="1">
              <a:buFontTx/>
              <a:buAutoNum type="alphaLcPeriod"/>
            </a:pPr>
            <a:r>
              <a:rPr lang="en-US" altLang="en-US" smtClean="0">
                <a:latin typeface="Verdana" charset="0"/>
              </a:rPr>
              <a:t>As I tried to twist my arms out of my jacket I thought I was going to pull my shoulders out of their sockets.</a:t>
            </a:r>
          </a:p>
        </p:txBody>
      </p:sp>
    </p:spTree>
    <p:extLst>
      <p:ext uri="{BB962C8B-B14F-4D97-AF65-F5344CB8AC3E}">
        <p14:creationId xmlns:p14="http://schemas.microsoft.com/office/powerpoint/2010/main" val="109914340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p:txBody>
          <a:bodyPr/>
          <a:lstStyle/>
          <a:p>
            <a:pPr eaLnBrk="1" hangingPunct="1"/>
            <a:r>
              <a:rPr lang="en-US" altLang="en-US" smtClean="0"/>
              <a:t>Which is better?</a:t>
            </a:r>
          </a:p>
        </p:txBody>
      </p:sp>
      <p:sp>
        <p:nvSpPr>
          <p:cNvPr id="20483" name="Rectangle 3"/>
          <p:cNvSpPr>
            <a:spLocks noGrp="1" noChangeArrowheads="1"/>
          </p:cNvSpPr>
          <p:nvPr>
            <p:ph type="body" idx="1"/>
          </p:nvPr>
        </p:nvSpPr>
        <p:spPr/>
        <p:txBody>
          <a:bodyPr/>
          <a:lstStyle/>
          <a:p>
            <a:pPr marL="609600" indent="-609600" eaLnBrk="1" hangingPunct="1">
              <a:buFontTx/>
              <a:buAutoNum type="alphaLcPeriod"/>
            </a:pPr>
            <a:r>
              <a:rPr lang="en-US" altLang="en-US" smtClean="0">
                <a:latin typeface="Verdana" charset="0"/>
              </a:rPr>
              <a:t>My friend is a very good artist.</a:t>
            </a:r>
          </a:p>
          <a:p>
            <a:pPr marL="609600" indent="-609600" eaLnBrk="1" hangingPunct="1">
              <a:buFontTx/>
              <a:buAutoNum type="alphaLcPeriod"/>
            </a:pPr>
            <a:r>
              <a:rPr lang="en-US" altLang="en-US" smtClean="0">
                <a:latin typeface="Verdana" charset="0"/>
              </a:rPr>
              <a:t>My pleasure grew as I slowly examined one masterpiece after another. Why, George, you’re work could be shown at the Gallery of Fine Arts!</a:t>
            </a:r>
          </a:p>
          <a:p>
            <a:pPr marL="609600" indent="-609600" eaLnBrk="1" hangingPunct="1">
              <a:buFontTx/>
              <a:buNone/>
            </a:pPr>
            <a:endParaRPr lang="en-US" altLang="en-US" smtClean="0">
              <a:latin typeface="Verdana" charset="0"/>
            </a:endParaRPr>
          </a:p>
        </p:txBody>
      </p:sp>
    </p:spTree>
    <p:extLst>
      <p:ext uri="{BB962C8B-B14F-4D97-AF65-F5344CB8AC3E}">
        <p14:creationId xmlns:p14="http://schemas.microsoft.com/office/powerpoint/2010/main" val="269741207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3"/>
          <p:cNvSpPr>
            <a:spLocks noGrp="1" noChangeArrowheads="1"/>
          </p:cNvSpPr>
          <p:nvPr>
            <p:ph type="body" idx="1"/>
          </p:nvPr>
        </p:nvSpPr>
        <p:spPr/>
        <p:txBody>
          <a:bodyPr/>
          <a:lstStyle/>
          <a:p>
            <a:pPr eaLnBrk="1" hangingPunct="1">
              <a:buFontTx/>
              <a:buNone/>
            </a:pPr>
            <a:r>
              <a:rPr lang="en-US" altLang="en-US" smtClean="0">
                <a:latin typeface="Verdana" charset="0"/>
              </a:rPr>
              <a:t>Read the next two slides. How do they compare?</a:t>
            </a:r>
          </a:p>
        </p:txBody>
      </p:sp>
    </p:spTree>
    <p:extLst>
      <p:ext uri="{BB962C8B-B14F-4D97-AF65-F5344CB8AC3E}">
        <p14:creationId xmlns:p14="http://schemas.microsoft.com/office/powerpoint/2010/main" val="3501207366"/>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304800"/>
            <a:ext cx="7772400" cy="1462088"/>
          </a:xfrm>
        </p:spPr>
        <p:txBody>
          <a:bodyPr/>
          <a:lstStyle/>
          <a:p>
            <a:pPr eaLnBrk="1" hangingPunct="1"/>
            <a:r>
              <a:rPr lang="en-US" altLang="en-US" smtClean="0"/>
              <a:t>Which is better?</a:t>
            </a:r>
            <a:br>
              <a:rPr lang="en-US" altLang="en-US" smtClean="0"/>
            </a:br>
            <a:r>
              <a:rPr lang="en-US" altLang="en-US" smtClean="0"/>
              <a:t>This . . . </a:t>
            </a:r>
          </a:p>
        </p:txBody>
      </p:sp>
      <p:sp>
        <p:nvSpPr>
          <p:cNvPr id="7171" name="Rectangle 3"/>
          <p:cNvSpPr>
            <a:spLocks noGrp="1" noChangeArrowheads="1"/>
          </p:cNvSpPr>
          <p:nvPr>
            <p:ph type="body" idx="1"/>
          </p:nvPr>
        </p:nvSpPr>
        <p:spPr/>
        <p:txBody>
          <a:bodyPr/>
          <a:lstStyle/>
          <a:p>
            <a:pPr marL="457200" indent="-457200" eaLnBrk="1" hangingPunct="1">
              <a:lnSpc>
                <a:spcPct val="80000"/>
              </a:lnSpc>
              <a:buFontTx/>
              <a:buNone/>
            </a:pPr>
            <a:r>
              <a:rPr lang="en-US" altLang="en-US" sz="2800" smtClean="0">
                <a:latin typeface="Verdana" charset="0"/>
              </a:rPr>
              <a:t>     When I left my office that beautiful spring day, I had no idea what was in store for me. To begin with, everything was too perfect for anything unusual to happen. It was one of those days when a man feels good, feels like speaking to his neighbor, is glad to live in a country like ours, and proud of his government. You know what I mean, one of those rare days when everything is right and nothing is wrong</a:t>
            </a:r>
            <a:r>
              <a:rPr lang="en-US" altLang="en-US" sz="2800" smtClean="0"/>
              <a:t>.</a:t>
            </a:r>
          </a:p>
          <a:p>
            <a:pPr marL="457200" indent="-457200" eaLnBrk="1" hangingPunct="1">
              <a:lnSpc>
                <a:spcPct val="80000"/>
              </a:lnSpc>
              <a:buFontTx/>
              <a:buNone/>
            </a:pPr>
            <a:endParaRPr lang="en-US" altLang="en-US" sz="2800" smtClean="0"/>
          </a:p>
        </p:txBody>
      </p:sp>
    </p:spTree>
    <p:extLst>
      <p:ext uri="{BB962C8B-B14F-4D97-AF65-F5344CB8AC3E}">
        <p14:creationId xmlns:p14="http://schemas.microsoft.com/office/powerpoint/2010/main" val="239277542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01" name="Rectangle 17"/>
          <p:cNvSpPr>
            <a:spLocks noGrp="1" noChangeArrowheads="1"/>
          </p:cNvSpPr>
          <p:nvPr>
            <p:ph type="title"/>
          </p:nvPr>
        </p:nvSpPr>
        <p:spPr/>
        <p:txBody>
          <a:bodyPr/>
          <a:lstStyle/>
          <a:p>
            <a:pPr eaLnBrk="1" fontAlgn="auto" hangingPunct="1">
              <a:spcAft>
                <a:spcPts val="0"/>
              </a:spcAft>
              <a:defRPr/>
            </a:pPr>
            <a:r>
              <a:rPr lang="en-US" smtClean="0">
                <a:solidFill>
                  <a:srgbClr val="000000"/>
                </a:solidFill>
                <a:effectLst>
                  <a:outerShdw blurRad="38100" dist="38100" dir="2700000" algn="tl">
                    <a:srgbClr val="C0C0C0"/>
                  </a:outerShdw>
                </a:effectLst>
                <a:latin typeface="Garamond" pitchFamily="18" charset="0"/>
              </a:rPr>
              <a:t> </a:t>
            </a:r>
          </a:p>
        </p:txBody>
      </p:sp>
      <p:pic>
        <p:nvPicPr>
          <p:cNvPr id="12291" name="Picture 26" descr="j0215086"/>
          <p:cNvPicPr>
            <a:picLocks noGrp="1" noChangeAspect="1" noChangeArrowheads="1"/>
          </p:cNvPicPr>
          <p:nvPr>
            <p:ph idx="1"/>
          </p:nvPr>
        </p:nvPicPr>
        <p:blipFill>
          <a:blip r:embed="rId2" cstate="print"/>
          <a:srcRect/>
          <a:stretch>
            <a:fillRect/>
          </a:stretch>
        </p:blipFill>
        <p:spPr>
          <a:xfrm>
            <a:off x="3810000" y="1524000"/>
            <a:ext cx="1905000" cy="2600325"/>
          </a:xfrm>
        </p:spPr>
      </p:pic>
      <p:sp>
        <p:nvSpPr>
          <p:cNvPr id="12292" name="Rectangle 23"/>
          <p:cNvSpPr>
            <a:spLocks noGrp="1" noChangeArrowheads="1"/>
          </p:cNvSpPr>
          <p:nvPr>
            <p:ph type="subTitle" idx="4294967295"/>
          </p:nvPr>
        </p:nvSpPr>
        <p:spPr>
          <a:xfrm>
            <a:off x="0" y="4114800"/>
            <a:ext cx="6400800" cy="1741488"/>
          </a:xfrm>
        </p:spPr>
        <p:txBody>
          <a:bodyPr/>
          <a:lstStyle/>
          <a:p>
            <a:pPr marL="0" indent="0" algn="r" eaLnBrk="1" hangingPunct="1">
              <a:lnSpc>
                <a:spcPct val="90000"/>
              </a:lnSpc>
              <a:buFontTx/>
              <a:buNone/>
            </a:pPr>
            <a:endParaRPr lang="en-US" smtClean="0">
              <a:solidFill>
                <a:srgbClr val="5F5F5F"/>
              </a:solidFill>
              <a:latin typeface="Garamond" pitchFamily="18" charset="0"/>
            </a:endParaRPr>
          </a:p>
          <a:p>
            <a:pPr marL="0" indent="0" algn="ctr" eaLnBrk="1" hangingPunct="1">
              <a:lnSpc>
                <a:spcPct val="90000"/>
              </a:lnSpc>
              <a:buFontTx/>
              <a:buNone/>
            </a:pPr>
            <a:endParaRPr lang="en-US" sz="3600" b="1" smtClean="0">
              <a:solidFill>
                <a:srgbClr val="CCFFFF"/>
              </a:solidFill>
              <a:latin typeface="Garamond" pitchFamily="18" charset="0"/>
            </a:endParaRPr>
          </a:p>
          <a:p>
            <a:pPr marL="0" indent="0" algn="ctr" eaLnBrk="1" hangingPunct="1">
              <a:lnSpc>
                <a:spcPct val="90000"/>
              </a:lnSpc>
              <a:buFontTx/>
              <a:buNone/>
            </a:pPr>
            <a:r>
              <a:rPr lang="en-US" smtClean="0">
                <a:latin typeface="Garamond" pitchFamily="18" charset="0"/>
              </a:rPr>
              <a:t> </a:t>
            </a:r>
          </a:p>
        </p:txBody>
      </p:sp>
      <p:sp>
        <p:nvSpPr>
          <p:cNvPr id="12293" name="WordArt 27"/>
          <p:cNvSpPr>
            <a:spLocks noChangeArrowheads="1" noChangeShapeType="1" noTextEdit="1"/>
          </p:cNvSpPr>
          <p:nvPr/>
        </p:nvSpPr>
        <p:spPr bwMode="auto">
          <a:xfrm>
            <a:off x="457200" y="4114800"/>
            <a:ext cx="8458200" cy="2000250"/>
          </a:xfrm>
          <a:prstGeom prst="rect">
            <a:avLst/>
          </a:prstGeom>
        </p:spPr>
        <p:txBody>
          <a:bodyPr wrap="none" fromWordArt="1">
            <a:prstTxWarp prst="textPlain">
              <a:avLst>
                <a:gd name="adj" fmla="val 50515"/>
              </a:avLst>
            </a:prstTxWarp>
          </a:bodyPr>
          <a:lstStyle/>
          <a:p>
            <a:pPr algn="ctr"/>
            <a:r>
              <a:rPr lang="en-US" sz="3600" kern="10" dirty="0">
                <a:ln w="19050">
                  <a:solidFill>
                    <a:srgbClr val="99CCFF"/>
                  </a:solidFill>
                  <a:round/>
                  <a:headEnd/>
                  <a:tailEnd/>
                </a:ln>
                <a:solidFill>
                  <a:srgbClr val="0066CC"/>
                </a:solidFill>
                <a:effectLst>
                  <a:outerShdw dist="35921" dir="2700000" algn="ctr" rotWithShape="0">
                    <a:srgbClr val="990000">
                      <a:alpha val="74997"/>
                    </a:srgbClr>
                  </a:outerShdw>
                </a:effectLst>
                <a:latin typeface="Impact"/>
              </a:rPr>
              <a:t>i</a:t>
            </a:r>
            <a:r>
              <a:rPr lang="en-US" sz="3600" kern="10" dirty="0" smtClean="0">
                <a:ln w="19050">
                  <a:solidFill>
                    <a:srgbClr val="99CCFF"/>
                  </a:solidFill>
                  <a:round/>
                  <a:headEnd/>
                  <a:tailEnd/>
                </a:ln>
                <a:solidFill>
                  <a:srgbClr val="0066CC"/>
                </a:solidFill>
                <a:effectLst>
                  <a:outerShdw dist="35921" dir="2700000" algn="ctr" rotWithShape="0">
                    <a:srgbClr val="990000">
                      <a:alpha val="74997"/>
                    </a:srgbClr>
                  </a:outerShdw>
                </a:effectLst>
                <a:latin typeface="Impact"/>
              </a:rPr>
              <a:t>s the </a:t>
            </a:r>
            <a:r>
              <a:rPr lang="en-US" sz="3600" kern="10" dirty="0" smtClean="0">
                <a:ln w="19050">
                  <a:solidFill>
                    <a:srgbClr val="99CCFF"/>
                  </a:solidFill>
                  <a:round/>
                  <a:headEnd/>
                  <a:tailEnd/>
                </a:ln>
                <a:solidFill>
                  <a:srgbClr val="FFFF00"/>
                </a:solidFill>
                <a:effectLst>
                  <a:outerShdw dist="35921" dir="2700000" algn="ctr" rotWithShape="0">
                    <a:srgbClr val="990000">
                      <a:alpha val="74997"/>
                    </a:srgbClr>
                  </a:outerShdw>
                </a:effectLst>
                <a:latin typeface="Impact"/>
              </a:rPr>
              <a:t>first</a:t>
            </a:r>
            <a:r>
              <a:rPr lang="en-US" sz="3600" kern="10" dirty="0" smtClean="0">
                <a:ln w="19050">
                  <a:solidFill>
                    <a:srgbClr val="99CCFF"/>
                  </a:solidFill>
                  <a:round/>
                  <a:headEnd/>
                  <a:tailEnd/>
                </a:ln>
                <a:solidFill>
                  <a:srgbClr val="0066CC"/>
                </a:solidFill>
                <a:effectLst>
                  <a:outerShdw dist="35921" dir="2700000" algn="ctr" rotWithShape="0">
                    <a:srgbClr val="990000">
                      <a:alpha val="74997"/>
                    </a:srgbClr>
                  </a:outerShdw>
                </a:effectLst>
                <a:latin typeface="Impact"/>
              </a:rPr>
              <a:t> </a:t>
            </a:r>
            <a:r>
              <a:rPr lang="en-US" sz="3600" kern="10" dirty="0">
                <a:ln w="19050">
                  <a:solidFill>
                    <a:srgbClr val="99CCFF"/>
                  </a:solidFill>
                  <a:round/>
                  <a:headEnd/>
                  <a:tailEnd/>
                </a:ln>
                <a:solidFill>
                  <a:srgbClr val="0066CC"/>
                </a:solidFill>
                <a:effectLst>
                  <a:outerShdw dist="35921" dir="2700000" algn="ctr" rotWithShape="0">
                    <a:srgbClr val="990000">
                      <a:alpha val="74997"/>
                    </a:srgbClr>
                  </a:outerShdw>
                </a:effectLst>
                <a:latin typeface="Impact"/>
              </a:rPr>
              <a:t>sentence in your </a:t>
            </a:r>
            <a:r>
              <a:rPr lang="en-US" sz="3600" kern="10" dirty="0" smtClean="0">
                <a:ln w="19050">
                  <a:solidFill>
                    <a:srgbClr val="99CCFF"/>
                  </a:solidFill>
                  <a:round/>
                  <a:headEnd/>
                  <a:tailEnd/>
                </a:ln>
                <a:solidFill>
                  <a:srgbClr val="0066CC"/>
                </a:solidFill>
                <a:effectLst>
                  <a:outerShdw dist="35921" dir="2700000" algn="ctr" rotWithShape="0">
                    <a:srgbClr val="990000">
                      <a:alpha val="74997"/>
                    </a:srgbClr>
                  </a:outerShdw>
                </a:effectLst>
                <a:latin typeface="Impact"/>
              </a:rPr>
              <a:t>narrative, expository or </a:t>
            </a:r>
          </a:p>
          <a:p>
            <a:pPr algn="ctr"/>
            <a:r>
              <a:rPr lang="en-US" sz="3600" kern="10" dirty="0" smtClean="0">
                <a:ln w="19050">
                  <a:solidFill>
                    <a:srgbClr val="99CCFF"/>
                  </a:solidFill>
                  <a:round/>
                  <a:headEnd/>
                  <a:tailEnd/>
                </a:ln>
                <a:solidFill>
                  <a:srgbClr val="0066CC"/>
                </a:solidFill>
                <a:effectLst>
                  <a:outerShdw dist="35921" dir="2700000" algn="ctr" rotWithShape="0">
                    <a:srgbClr val="990000">
                      <a:alpha val="74997"/>
                    </a:srgbClr>
                  </a:outerShdw>
                </a:effectLst>
                <a:latin typeface="Impact"/>
              </a:rPr>
              <a:t>argumentative piece of writing and</a:t>
            </a:r>
            <a:endParaRPr lang="en-US" sz="3600" kern="10" dirty="0">
              <a:ln w="19050">
                <a:solidFill>
                  <a:srgbClr val="99CCFF"/>
                </a:solidFill>
                <a:round/>
                <a:headEnd/>
                <a:tailEnd/>
              </a:ln>
              <a:solidFill>
                <a:srgbClr val="0066CC"/>
              </a:solidFill>
              <a:effectLst>
                <a:outerShdw dist="35921" dir="2700000" algn="ctr" rotWithShape="0">
                  <a:srgbClr val="990000">
                    <a:alpha val="74997"/>
                  </a:srgbClr>
                </a:outerShdw>
              </a:effectLst>
              <a:latin typeface="Impact"/>
            </a:endParaRPr>
          </a:p>
          <a:p>
            <a:pPr algn="ctr"/>
            <a:r>
              <a:rPr lang="en-US" sz="3600" kern="10" dirty="0" smtClean="0">
                <a:ln w="19050">
                  <a:solidFill>
                    <a:srgbClr val="99CCFF"/>
                  </a:solidFill>
                  <a:round/>
                  <a:headEnd/>
                  <a:tailEnd/>
                </a:ln>
                <a:solidFill>
                  <a:srgbClr val="0066CC"/>
                </a:solidFill>
                <a:effectLst>
                  <a:outerShdw dist="35921" dir="2700000" algn="ctr" rotWithShape="0">
                    <a:srgbClr val="990000">
                      <a:alpha val="74997"/>
                    </a:srgbClr>
                  </a:outerShdw>
                </a:effectLst>
                <a:latin typeface="Impact"/>
              </a:rPr>
              <a:t>should </a:t>
            </a:r>
            <a:r>
              <a:rPr lang="en-US" sz="3600" kern="10" dirty="0" smtClean="0">
                <a:ln w="19050">
                  <a:solidFill>
                    <a:srgbClr val="99CCFF"/>
                  </a:solidFill>
                  <a:round/>
                  <a:headEnd/>
                  <a:tailEnd/>
                </a:ln>
                <a:solidFill>
                  <a:srgbClr val="FFFF00"/>
                </a:solidFill>
                <a:effectLst>
                  <a:outerShdw dist="35921" dir="2700000" algn="ctr" rotWithShape="0">
                    <a:srgbClr val="990000">
                      <a:alpha val="74997"/>
                    </a:srgbClr>
                  </a:outerShdw>
                </a:effectLst>
                <a:latin typeface="Impact"/>
              </a:rPr>
              <a:t>GRAB</a:t>
            </a:r>
            <a:r>
              <a:rPr lang="en-US" sz="3600" kern="10" dirty="0" smtClean="0">
                <a:ln w="19050">
                  <a:solidFill>
                    <a:srgbClr val="99CCFF"/>
                  </a:solidFill>
                  <a:round/>
                  <a:headEnd/>
                  <a:tailEnd/>
                </a:ln>
                <a:solidFill>
                  <a:srgbClr val="0066CC"/>
                </a:solidFill>
                <a:effectLst>
                  <a:outerShdw dist="35921" dir="2700000" algn="ctr" rotWithShape="0">
                    <a:srgbClr val="990000">
                      <a:alpha val="74997"/>
                    </a:srgbClr>
                  </a:outerShdw>
                </a:effectLst>
                <a:latin typeface="Impact"/>
              </a:rPr>
              <a:t> </a:t>
            </a:r>
            <a:r>
              <a:rPr lang="en-US" sz="3600" kern="10" dirty="0">
                <a:ln w="19050">
                  <a:solidFill>
                    <a:srgbClr val="99CCFF"/>
                  </a:solidFill>
                  <a:round/>
                  <a:headEnd/>
                  <a:tailEnd/>
                </a:ln>
                <a:solidFill>
                  <a:srgbClr val="0066CC"/>
                </a:solidFill>
                <a:effectLst>
                  <a:outerShdw dist="35921" dir="2700000" algn="ctr" rotWithShape="0">
                    <a:srgbClr val="990000">
                      <a:alpha val="74997"/>
                    </a:srgbClr>
                  </a:outerShdw>
                </a:effectLst>
                <a:latin typeface="Impact"/>
              </a:rPr>
              <a:t>the reader's attention!!</a:t>
            </a:r>
          </a:p>
        </p:txBody>
      </p:sp>
      <p:sp>
        <p:nvSpPr>
          <p:cNvPr id="12295" name="WordArt 29"/>
          <p:cNvSpPr>
            <a:spLocks noChangeArrowheads="1" noChangeShapeType="1" noTextEdit="1"/>
          </p:cNvSpPr>
          <p:nvPr/>
        </p:nvSpPr>
        <p:spPr bwMode="auto">
          <a:xfrm>
            <a:off x="381000" y="381000"/>
            <a:ext cx="8305800" cy="1143000"/>
          </a:xfrm>
          <a:prstGeom prst="rect">
            <a:avLst/>
          </a:prstGeom>
        </p:spPr>
        <p:txBody>
          <a:bodyPr wrap="none" fromWordArt="1">
            <a:prstTxWarp prst="textPlain">
              <a:avLst>
                <a:gd name="adj" fmla="val 50000"/>
              </a:avLst>
            </a:prstTxWarp>
          </a:bodyPr>
          <a:lstStyle/>
          <a:p>
            <a:pPr algn="ctr"/>
            <a:r>
              <a:rPr lang="en-US" sz="6000" kern="10" dirty="0">
                <a:ln w="19050">
                  <a:solidFill>
                    <a:srgbClr val="FFFFFF"/>
                  </a:solidFill>
                  <a:round/>
                  <a:headEnd/>
                  <a:tailEnd/>
                </a:ln>
                <a:effectLst>
                  <a:outerShdw dist="35921" dir="2700000" algn="ctr" rotWithShape="0">
                    <a:srgbClr val="990000">
                      <a:alpha val="74997"/>
                    </a:srgbClr>
                  </a:outerShdw>
                </a:effectLst>
                <a:latin typeface="Impact"/>
              </a:rPr>
              <a:t>Lead or Hook </a:t>
            </a:r>
            <a:r>
              <a:rPr lang="en-US" sz="6000" kern="10" dirty="0" smtClean="0">
                <a:ln w="19050">
                  <a:solidFill>
                    <a:srgbClr val="FFFFFF"/>
                  </a:solidFill>
                  <a:round/>
                  <a:headEnd/>
                  <a:tailEnd/>
                </a:ln>
                <a:effectLst>
                  <a:outerShdw dist="35921" dir="2700000" algn="ctr" rotWithShape="0">
                    <a:srgbClr val="990000">
                      <a:alpha val="74997"/>
                    </a:srgbClr>
                  </a:outerShdw>
                </a:effectLst>
                <a:latin typeface="Impact"/>
              </a:rPr>
              <a:t>Sentence…</a:t>
            </a:r>
            <a:endParaRPr lang="en-US" sz="6000" kern="10" dirty="0">
              <a:ln w="19050">
                <a:solidFill>
                  <a:srgbClr val="FFFFFF"/>
                </a:solidFill>
                <a:round/>
                <a:headEnd/>
                <a:tailEnd/>
              </a:ln>
              <a:effectLst>
                <a:outerShdw dist="35921" dir="2700000" algn="ctr" rotWithShape="0">
                  <a:srgbClr val="990000">
                    <a:alpha val="74997"/>
                  </a:srgbClr>
                </a:outerShdw>
              </a:effectLst>
              <a:latin typeface="Impac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2293"/>
                                        </p:tgtEl>
                                        <p:attrNameLst>
                                          <p:attrName>style.visibility</p:attrName>
                                        </p:attrNameLst>
                                      </p:cBhvr>
                                      <p:to>
                                        <p:strVal val="visible"/>
                                      </p:to>
                                    </p:set>
                                    <p:animEffect transition="in" filter="box(in)">
                                      <p:cBhvr>
                                        <p:cTn id="7" dur="500"/>
                                        <p:tgtEl>
                                          <p:spTgt spid="12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p:txBody>
          <a:bodyPr/>
          <a:lstStyle/>
          <a:p>
            <a:pPr eaLnBrk="1" hangingPunct="1"/>
            <a:r>
              <a:rPr lang="en-US" altLang="en-US" smtClean="0"/>
              <a:t>Or This?</a:t>
            </a:r>
          </a:p>
        </p:txBody>
      </p:sp>
      <p:sp>
        <p:nvSpPr>
          <p:cNvPr id="8195" name="Rectangle 3"/>
          <p:cNvSpPr>
            <a:spLocks noGrp="1" noChangeArrowheads="1"/>
          </p:cNvSpPr>
          <p:nvPr>
            <p:ph type="body" idx="1"/>
          </p:nvPr>
        </p:nvSpPr>
        <p:spPr/>
        <p:txBody>
          <a:bodyPr/>
          <a:lstStyle/>
          <a:p>
            <a:pPr eaLnBrk="1" hangingPunct="1">
              <a:buFontTx/>
              <a:buNone/>
            </a:pPr>
            <a:r>
              <a:rPr lang="en-US" altLang="en-US" smtClean="0">
                <a:latin typeface="Verdana" charset="0"/>
              </a:rPr>
              <a:t>I left work feeling happy. It was a good day.</a:t>
            </a:r>
          </a:p>
        </p:txBody>
      </p:sp>
    </p:spTree>
    <p:extLst>
      <p:ext uri="{BB962C8B-B14F-4D97-AF65-F5344CB8AC3E}">
        <p14:creationId xmlns:p14="http://schemas.microsoft.com/office/powerpoint/2010/main" val="77251565"/>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Rectangle 3"/>
          <p:cNvSpPr>
            <a:spLocks noGrp="1" noChangeArrowheads="1"/>
          </p:cNvSpPr>
          <p:nvPr>
            <p:ph type="body" idx="1"/>
          </p:nvPr>
        </p:nvSpPr>
        <p:spPr>
          <a:xfrm>
            <a:off x="304800" y="838200"/>
            <a:ext cx="8534400" cy="5257800"/>
          </a:xfrm>
        </p:spPr>
        <p:txBody>
          <a:bodyPr/>
          <a:lstStyle/>
          <a:p>
            <a:pPr eaLnBrk="1" hangingPunct="1">
              <a:lnSpc>
                <a:spcPct val="80000"/>
              </a:lnSpc>
              <a:buFontTx/>
              <a:buNone/>
            </a:pPr>
            <a:r>
              <a:rPr lang="en-US" altLang="en-US" sz="2800" dirty="0" smtClean="0">
                <a:latin typeface="Verdana" charset="0"/>
              </a:rPr>
              <a:t>What differences did you see </a:t>
            </a:r>
            <a:br>
              <a:rPr lang="en-US" altLang="en-US" sz="2800" dirty="0" smtClean="0">
                <a:latin typeface="Verdana" charset="0"/>
              </a:rPr>
            </a:br>
            <a:r>
              <a:rPr lang="en-US" altLang="en-US" sz="2800" dirty="0" smtClean="0">
                <a:latin typeface="Verdana" charset="0"/>
              </a:rPr>
              <a:t>in the two versions?</a:t>
            </a:r>
          </a:p>
          <a:p>
            <a:pPr eaLnBrk="1" hangingPunct="1">
              <a:lnSpc>
                <a:spcPct val="80000"/>
              </a:lnSpc>
              <a:buFontTx/>
              <a:buNone/>
            </a:pPr>
            <a:endParaRPr lang="en-US" altLang="en-US" sz="2800" dirty="0" smtClean="0">
              <a:latin typeface="Verdana" charset="0"/>
            </a:endParaRPr>
          </a:p>
          <a:p>
            <a:pPr eaLnBrk="1" hangingPunct="1">
              <a:lnSpc>
                <a:spcPct val="80000"/>
              </a:lnSpc>
              <a:buFontTx/>
              <a:buNone/>
            </a:pPr>
            <a:r>
              <a:rPr lang="en-US" altLang="en-US" sz="2800" dirty="0" smtClean="0">
                <a:solidFill>
                  <a:srgbClr val="FF0066"/>
                </a:solidFill>
                <a:latin typeface="Verdana" charset="0"/>
              </a:rPr>
              <a:t>The first version</a:t>
            </a:r>
            <a:r>
              <a:rPr lang="en-US" altLang="en-US" sz="2800" dirty="0" smtClean="0">
                <a:latin typeface="Verdana" charset="0"/>
              </a:rPr>
              <a:t>:</a:t>
            </a:r>
          </a:p>
          <a:p>
            <a:pPr eaLnBrk="1" hangingPunct="1">
              <a:lnSpc>
                <a:spcPct val="80000"/>
              </a:lnSpc>
              <a:buFont typeface="Wingdings" panose="05000000000000000000" pitchFamily="2" charset="2"/>
              <a:buChar char="q"/>
            </a:pPr>
            <a:r>
              <a:rPr lang="en-US" altLang="en-US" sz="2800" dirty="0" smtClean="0">
                <a:latin typeface="Verdana" charset="0"/>
              </a:rPr>
              <a:t>was much longer</a:t>
            </a:r>
          </a:p>
          <a:p>
            <a:pPr eaLnBrk="1" hangingPunct="1">
              <a:lnSpc>
                <a:spcPct val="80000"/>
              </a:lnSpc>
              <a:buFont typeface="Wingdings" panose="05000000000000000000" pitchFamily="2" charset="2"/>
              <a:buChar char="q"/>
            </a:pPr>
            <a:r>
              <a:rPr lang="en-US" altLang="en-US" sz="2800" dirty="0" smtClean="0">
                <a:latin typeface="Verdana" charset="0"/>
              </a:rPr>
              <a:t>had describing words such as beautiful spring day</a:t>
            </a:r>
          </a:p>
          <a:p>
            <a:pPr eaLnBrk="1" hangingPunct="1">
              <a:lnSpc>
                <a:spcPct val="80000"/>
              </a:lnSpc>
              <a:buFont typeface="Wingdings" panose="05000000000000000000" pitchFamily="2" charset="2"/>
              <a:buChar char="q"/>
            </a:pPr>
            <a:r>
              <a:rPr lang="en-US" altLang="en-US" sz="2800" dirty="0" smtClean="0">
                <a:latin typeface="Verdana" charset="0"/>
              </a:rPr>
              <a:t>created a mood</a:t>
            </a:r>
          </a:p>
          <a:p>
            <a:pPr eaLnBrk="1" hangingPunct="1">
              <a:lnSpc>
                <a:spcPct val="80000"/>
              </a:lnSpc>
              <a:buFont typeface="Wingdings" panose="05000000000000000000" pitchFamily="2" charset="2"/>
              <a:buChar char="q"/>
            </a:pPr>
            <a:r>
              <a:rPr lang="en-US" altLang="en-US" sz="2800" dirty="0" smtClean="0">
                <a:latin typeface="Verdana" charset="0"/>
              </a:rPr>
              <a:t>built up a feeling that something was about to happen</a:t>
            </a:r>
          </a:p>
          <a:p>
            <a:pPr eaLnBrk="1" hangingPunct="1">
              <a:lnSpc>
                <a:spcPct val="80000"/>
              </a:lnSpc>
              <a:buFontTx/>
              <a:buNone/>
            </a:pPr>
            <a:endParaRPr lang="en-US" altLang="en-US" sz="2800" dirty="0" smtClean="0">
              <a:latin typeface="Verdana" charset="0"/>
            </a:endParaRPr>
          </a:p>
          <a:p>
            <a:pPr eaLnBrk="1" hangingPunct="1">
              <a:lnSpc>
                <a:spcPct val="80000"/>
              </a:lnSpc>
              <a:buFontTx/>
              <a:buNone/>
            </a:pPr>
            <a:endParaRPr lang="en-US" altLang="en-US" sz="2800" dirty="0" smtClean="0">
              <a:latin typeface="Verdana" charset="0"/>
            </a:endParaRPr>
          </a:p>
          <a:p>
            <a:pPr eaLnBrk="1" hangingPunct="1">
              <a:lnSpc>
                <a:spcPct val="80000"/>
              </a:lnSpc>
              <a:buFontTx/>
              <a:buNone/>
            </a:pPr>
            <a:r>
              <a:rPr lang="en-US" altLang="en-US" sz="2800" dirty="0" smtClean="0">
                <a:latin typeface="Verdana" charset="0"/>
              </a:rPr>
              <a:t>Now compare the next two slides.</a:t>
            </a:r>
          </a:p>
        </p:txBody>
      </p:sp>
    </p:spTree>
    <p:extLst>
      <p:ext uri="{BB962C8B-B14F-4D97-AF65-F5344CB8AC3E}">
        <p14:creationId xmlns:p14="http://schemas.microsoft.com/office/powerpoint/2010/main" val="502143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5843">
                                            <p:txEl>
                                              <p:pRg st="0" end="0"/>
                                            </p:txEl>
                                          </p:spTgt>
                                        </p:tgtEl>
                                        <p:attrNameLst>
                                          <p:attrName>style.visibility</p:attrName>
                                        </p:attrNameLst>
                                      </p:cBhvr>
                                      <p:to>
                                        <p:strVal val="visible"/>
                                      </p:to>
                                    </p:set>
                                    <p:anim calcmode="lin" valueType="num">
                                      <p:cBhvr additive="base">
                                        <p:cTn id="7" dur="500" fill="hold"/>
                                        <p:tgtEl>
                                          <p:spTgt spid="358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58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5843">
                                            <p:txEl>
                                              <p:pRg st="2" end="2"/>
                                            </p:txEl>
                                          </p:spTgt>
                                        </p:tgtEl>
                                        <p:attrNameLst>
                                          <p:attrName>style.visibility</p:attrName>
                                        </p:attrNameLst>
                                      </p:cBhvr>
                                      <p:to>
                                        <p:strVal val="visible"/>
                                      </p:to>
                                    </p:set>
                                    <p:anim calcmode="lin" valueType="num">
                                      <p:cBhvr additive="base">
                                        <p:cTn id="13" dur="500" fill="hold"/>
                                        <p:tgtEl>
                                          <p:spTgt spid="3584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58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5843">
                                            <p:txEl>
                                              <p:pRg st="3" end="3"/>
                                            </p:txEl>
                                          </p:spTgt>
                                        </p:tgtEl>
                                        <p:attrNameLst>
                                          <p:attrName>style.visibility</p:attrName>
                                        </p:attrNameLst>
                                      </p:cBhvr>
                                      <p:to>
                                        <p:strVal val="visible"/>
                                      </p:to>
                                    </p:set>
                                    <p:anim calcmode="lin" valueType="num">
                                      <p:cBhvr additive="base">
                                        <p:cTn id="19" dur="500" fill="hold"/>
                                        <p:tgtEl>
                                          <p:spTgt spid="3584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584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5843">
                                            <p:txEl>
                                              <p:pRg st="4" end="4"/>
                                            </p:txEl>
                                          </p:spTgt>
                                        </p:tgtEl>
                                        <p:attrNameLst>
                                          <p:attrName>style.visibility</p:attrName>
                                        </p:attrNameLst>
                                      </p:cBhvr>
                                      <p:to>
                                        <p:strVal val="visible"/>
                                      </p:to>
                                    </p:set>
                                    <p:anim calcmode="lin" valueType="num">
                                      <p:cBhvr additive="base">
                                        <p:cTn id="25" dur="500" fill="hold"/>
                                        <p:tgtEl>
                                          <p:spTgt spid="3584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584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5843">
                                            <p:txEl>
                                              <p:pRg st="5" end="5"/>
                                            </p:txEl>
                                          </p:spTgt>
                                        </p:tgtEl>
                                        <p:attrNameLst>
                                          <p:attrName>style.visibility</p:attrName>
                                        </p:attrNameLst>
                                      </p:cBhvr>
                                      <p:to>
                                        <p:strVal val="visible"/>
                                      </p:to>
                                    </p:set>
                                    <p:anim calcmode="lin" valueType="num">
                                      <p:cBhvr additive="base">
                                        <p:cTn id="31" dur="500" fill="hold"/>
                                        <p:tgtEl>
                                          <p:spTgt spid="3584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584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5843">
                                            <p:txEl>
                                              <p:pRg st="6" end="6"/>
                                            </p:txEl>
                                          </p:spTgt>
                                        </p:tgtEl>
                                        <p:attrNameLst>
                                          <p:attrName>style.visibility</p:attrName>
                                        </p:attrNameLst>
                                      </p:cBhvr>
                                      <p:to>
                                        <p:strVal val="visible"/>
                                      </p:to>
                                    </p:set>
                                    <p:anim calcmode="lin" valueType="num">
                                      <p:cBhvr additive="base">
                                        <p:cTn id="37" dur="500" fill="hold"/>
                                        <p:tgtEl>
                                          <p:spTgt spid="35843">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584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5843">
                                            <p:txEl>
                                              <p:pRg st="9" end="9"/>
                                            </p:txEl>
                                          </p:spTgt>
                                        </p:tgtEl>
                                        <p:attrNameLst>
                                          <p:attrName>style.visibility</p:attrName>
                                        </p:attrNameLst>
                                      </p:cBhvr>
                                      <p:to>
                                        <p:strVal val="visible"/>
                                      </p:to>
                                    </p:set>
                                    <p:anim calcmode="lin" valueType="num">
                                      <p:cBhvr additive="base">
                                        <p:cTn id="43" dur="500" fill="hold"/>
                                        <p:tgtEl>
                                          <p:spTgt spid="35843">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5843">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eaLnBrk="1" hangingPunct="1"/>
            <a:r>
              <a:rPr lang="en-US" altLang="en-US" smtClean="0"/>
              <a:t>Which is better?</a:t>
            </a:r>
            <a:br>
              <a:rPr lang="en-US" altLang="en-US" smtClean="0"/>
            </a:br>
            <a:r>
              <a:rPr lang="en-US" altLang="en-US" smtClean="0"/>
              <a:t>This . . .</a:t>
            </a:r>
          </a:p>
        </p:txBody>
      </p:sp>
      <p:sp>
        <p:nvSpPr>
          <p:cNvPr id="10243" name="Rectangle 3"/>
          <p:cNvSpPr>
            <a:spLocks noGrp="1" noChangeArrowheads="1"/>
          </p:cNvSpPr>
          <p:nvPr>
            <p:ph type="body" idx="1"/>
          </p:nvPr>
        </p:nvSpPr>
        <p:spPr>
          <a:xfrm>
            <a:off x="304800" y="1524000"/>
            <a:ext cx="8686800" cy="5943600"/>
          </a:xfrm>
        </p:spPr>
        <p:txBody>
          <a:bodyPr/>
          <a:lstStyle/>
          <a:p>
            <a:pPr eaLnBrk="1" hangingPunct="1">
              <a:lnSpc>
                <a:spcPct val="80000"/>
              </a:lnSpc>
              <a:buFontTx/>
              <a:buNone/>
            </a:pPr>
            <a:r>
              <a:rPr lang="en-US" altLang="en-US" sz="1600" smtClean="0">
                <a:latin typeface="Verdana" charset="0"/>
              </a:rPr>
              <a:t>          Still holding my dogs by their collars, I looked back. I couldn’t understand what I saw. Rubin was laying where he had fallen. His back was toward me, and his body was bent in a “U” shape. Rainie was standing on the other side of him, staring down.</a:t>
            </a:r>
          </a:p>
          <a:p>
            <a:pPr eaLnBrk="1" hangingPunct="1">
              <a:lnSpc>
                <a:spcPct val="80000"/>
              </a:lnSpc>
              <a:buFontTx/>
              <a:buNone/>
            </a:pPr>
            <a:r>
              <a:rPr lang="en-US" altLang="en-US" sz="1600" smtClean="0">
                <a:latin typeface="Verdana" charset="0"/>
              </a:rPr>
              <a:t>          I hollered and asked Rainie, “What’s the matter?”</a:t>
            </a:r>
          </a:p>
          <a:p>
            <a:pPr eaLnBrk="1" hangingPunct="1">
              <a:lnSpc>
                <a:spcPct val="80000"/>
              </a:lnSpc>
              <a:buFontTx/>
              <a:buNone/>
            </a:pPr>
            <a:r>
              <a:rPr lang="en-US" altLang="en-US" sz="1600" smtClean="0">
                <a:latin typeface="Verdana" charset="0"/>
              </a:rPr>
              <a:t>          He didn’t answer. He just stood as though in a trance, staring down at Rubin.</a:t>
            </a:r>
          </a:p>
          <a:p>
            <a:pPr eaLnBrk="1" hangingPunct="1">
              <a:lnSpc>
                <a:spcPct val="80000"/>
              </a:lnSpc>
              <a:buFontTx/>
              <a:buNone/>
            </a:pPr>
            <a:r>
              <a:rPr lang="en-US" altLang="en-US" sz="1600" smtClean="0">
                <a:latin typeface="Verdana" charset="0"/>
              </a:rPr>
              <a:t>          I hollered again. He still didn’t answer. I didn’t know what to do. I couldn’t turn my dogs loose. They would go for the hound again.</a:t>
            </a:r>
          </a:p>
          <a:p>
            <a:pPr eaLnBrk="1" hangingPunct="1">
              <a:lnSpc>
                <a:spcPct val="80000"/>
              </a:lnSpc>
              <a:buFontTx/>
              <a:buNone/>
            </a:pPr>
            <a:r>
              <a:rPr lang="en-US" altLang="en-US" sz="1600" smtClean="0">
                <a:latin typeface="Verdana" charset="0"/>
              </a:rPr>
              <a:t>          Again I hollered at Rainie, asking him to come and help me. He neither moved nor answered. I had to do something.</a:t>
            </a:r>
          </a:p>
          <a:p>
            <a:pPr eaLnBrk="1" hangingPunct="1">
              <a:lnSpc>
                <a:spcPct val="80000"/>
              </a:lnSpc>
              <a:buFontTx/>
              <a:buNone/>
            </a:pPr>
            <a:r>
              <a:rPr lang="en-US" altLang="en-US" sz="1600" smtClean="0">
                <a:latin typeface="Verdana" charset="0"/>
              </a:rPr>
              <a:t>     Looking around, my glance fell on the old barbed-wire fence. I led my dogs to it. Holding onto their collars with one hand, I worked a rusty barbed wire backwards and forwards against a staple until it broke. Running the end of it under their collars, I tied them up. They make two or three lunges toward the hound, but the wire held.</a:t>
            </a:r>
          </a:p>
          <a:p>
            <a:pPr eaLnBrk="1" hangingPunct="1">
              <a:lnSpc>
                <a:spcPct val="80000"/>
              </a:lnSpc>
              <a:buFontTx/>
              <a:buNone/>
            </a:pPr>
            <a:r>
              <a:rPr lang="en-US" altLang="en-US" sz="1600" smtClean="0">
                <a:latin typeface="Verdana" charset="0"/>
              </a:rPr>
              <a:t>          I walked over and stopped at Rainie’s side. I again asked, “What’s the matter?”</a:t>
            </a:r>
          </a:p>
          <a:p>
            <a:pPr eaLnBrk="1" hangingPunct="1">
              <a:lnSpc>
                <a:spcPct val="80000"/>
              </a:lnSpc>
              <a:buFontTx/>
              <a:buNone/>
            </a:pPr>
            <a:r>
              <a:rPr lang="en-US" altLang="en-US" sz="1600" smtClean="0">
                <a:latin typeface="Verdana" charset="0"/>
              </a:rPr>
              <a:t>          He said not a word.</a:t>
            </a:r>
          </a:p>
          <a:p>
            <a:pPr eaLnBrk="1" hangingPunct="1">
              <a:lnSpc>
                <a:spcPct val="80000"/>
              </a:lnSpc>
              <a:buFontTx/>
              <a:buNone/>
            </a:pPr>
            <a:r>
              <a:rPr lang="en-US" altLang="en-US" sz="1600" smtClean="0">
                <a:latin typeface="Verdana" charset="0"/>
              </a:rPr>
              <a:t>          I could see that Rainie was paralyzed with fright. His mouth and eyes were opened wide, and his face was as white as chalk. I laid my hand on his shoulder. At the touch of my hand, he jumped and screamed. Still screaming, he turned and started running. I watched him until he disappeared in the darkness.</a:t>
            </a:r>
          </a:p>
          <a:p>
            <a:pPr eaLnBrk="1" hangingPunct="1">
              <a:lnSpc>
                <a:spcPct val="80000"/>
              </a:lnSpc>
              <a:buFontTx/>
              <a:buNone/>
            </a:pPr>
            <a:r>
              <a:rPr lang="en-US" altLang="en-US" sz="1300" smtClean="0"/>
              <a:t>          </a:t>
            </a:r>
          </a:p>
          <a:p>
            <a:pPr eaLnBrk="1" hangingPunct="1">
              <a:lnSpc>
                <a:spcPct val="80000"/>
              </a:lnSpc>
              <a:buFontTx/>
              <a:buNone/>
            </a:pPr>
            <a:r>
              <a:rPr lang="en-US" altLang="en-US" sz="1200" smtClean="0"/>
              <a:t>     </a:t>
            </a:r>
          </a:p>
        </p:txBody>
      </p:sp>
    </p:spTree>
    <p:extLst>
      <p:ext uri="{BB962C8B-B14F-4D97-AF65-F5344CB8AC3E}">
        <p14:creationId xmlns:p14="http://schemas.microsoft.com/office/powerpoint/2010/main" val="114347216"/>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pPr eaLnBrk="1" hangingPunct="1"/>
            <a:r>
              <a:rPr lang="en-US" altLang="en-US" smtClean="0"/>
              <a:t>Or This?</a:t>
            </a:r>
          </a:p>
        </p:txBody>
      </p:sp>
      <p:sp>
        <p:nvSpPr>
          <p:cNvPr id="11267" name="Rectangle 3"/>
          <p:cNvSpPr>
            <a:spLocks noGrp="1" noChangeArrowheads="1"/>
          </p:cNvSpPr>
          <p:nvPr>
            <p:ph type="body" idx="1"/>
          </p:nvPr>
        </p:nvSpPr>
        <p:spPr/>
        <p:txBody>
          <a:bodyPr/>
          <a:lstStyle/>
          <a:p>
            <a:pPr eaLnBrk="1" hangingPunct="1">
              <a:buFontTx/>
              <a:buNone/>
            </a:pPr>
            <a:r>
              <a:rPr lang="en-US" altLang="en-US" smtClean="0">
                <a:latin typeface="Verdana" charset="0"/>
              </a:rPr>
              <a:t>     Rainie was acting strange. I asked him what was wrong, but he didn’t answer me. I had to tie up my dogs, so I could go over to find out what was the matter with him. When I finally walked over to where Rainie was standing, he ran away.</a:t>
            </a:r>
          </a:p>
        </p:txBody>
      </p:sp>
    </p:spTree>
    <p:extLst>
      <p:ext uri="{BB962C8B-B14F-4D97-AF65-F5344CB8AC3E}">
        <p14:creationId xmlns:p14="http://schemas.microsoft.com/office/powerpoint/2010/main" val="1020071428"/>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3"/>
          <p:cNvSpPr>
            <a:spLocks noGrp="1" noChangeArrowheads="1"/>
          </p:cNvSpPr>
          <p:nvPr>
            <p:ph type="body" idx="1"/>
          </p:nvPr>
        </p:nvSpPr>
        <p:spPr>
          <a:xfrm>
            <a:off x="304800" y="457200"/>
            <a:ext cx="8153400" cy="5638800"/>
          </a:xfrm>
        </p:spPr>
        <p:txBody>
          <a:bodyPr/>
          <a:lstStyle/>
          <a:p>
            <a:pPr marL="609600" indent="-609600" eaLnBrk="1" hangingPunct="1">
              <a:lnSpc>
                <a:spcPct val="90000"/>
              </a:lnSpc>
              <a:buFontTx/>
              <a:buAutoNum type="arabicPeriod"/>
            </a:pPr>
            <a:r>
              <a:rPr lang="en-US" altLang="en-US" dirty="0" smtClean="0">
                <a:latin typeface="Verdana" charset="0"/>
              </a:rPr>
              <a:t>How do the two versions</a:t>
            </a:r>
            <a:br>
              <a:rPr lang="en-US" altLang="en-US" dirty="0" smtClean="0">
                <a:latin typeface="Verdana" charset="0"/>
              </a:rPr>
            </a:br>
            <a:r>
              <a:rPr lang="en-US" altLang="en-US" dirty="0" smtClean="0">
                <a:latin typeface="Verdana" charset="0"/>
              </a:rPr>
              <a:t> compare?</a:t>
            </a:r>
          </a:p>
          <a:p>
            <a:pPr marL="609600" indent="-609600" eaLnBrk="1" hangingPunct="1">
              <a:lnSpc>
                <a:spcPct val="90000"/>
              </a:lnSpc>
              <a:buFontTx/>
              <a:buAutoNum type="arabicPeriod"/>
            </a:pPr>
            <a:r>
              <a:rPr lang="en-US" altLang="en-US" dirty="0" smtClean="0">
                <a:latin typeface="Verdana" charset="0"/>
              </a:rPr>
              <a:t>How did the </a:t>
            </a:r>
            <a:br>
              <a:rPr lang="en-US" altLang="en-US" dirty="0" smtClean="0">
                <a:latin typeface="Verdana" charset="0"/>
              </a:rPr>
            </a:br>
            <a:r>
              <a:rPr lang="en-US" altLang="en-US" dirty="0" smtClean="0">
                <a:latin typeface="Verdana" charset="0"/>
              </a:rPr>
              <a:t>author built up a suspenseful situation by making the reader wait and wait while Billy tied his dogs? </a:t>
            </a:r>
          </a:p>
          <a:p>
            <a:pPr marL="609600" indent="-609600" eaLnBrk="1" hangingPunct="1">
              <a:lnSpc>
                <a:spcPct val="90000"/>
              </a:lnSpc>
              <a:buFontTx/>
              <a:buAutoNum type="arabicPeriod"/>
            </a:pPr>
            <a:r>
              <a:rPr lang="en-US" altLang="en-US" dirty="0">
                <a:latin typeface="Verdana" charset="0"/>
              </a:rPr>
              <a:t>L</a:t>
            </a:r>
            <a:r>
              <a:rPr lang="en-US" altLang="en-US" dirty="0" smtClean="0">
                <a:latin typeface="Verdana" charset="0"/>
              </a:rPr>
              <a:t>ook back to the more descriptive story. Identify the words that describe how </a:t>
            </a:r>
            <a:r>
              <a:rPr lang="en-US" altLang="en-US" dirty="0" err="1" smtClean="0">
                <a:latin typeface="Verdana" charset="0"/>
              </a:rPr>
              <a:t>Rainie</a:t>
            </a:r>
            <a:r>
              <a:rPr lang="en-US" altLang="en-US" dirty="0" smtClean="0">
                <a:latin typeface="Verdana" charset="0"/>
              </a:rPr>
              <a:t> was acting or feeling. Find the simile.</a:t>
            </a:r>
          </a:p>
          <a:p>
            <a:pPr marL="609600" indent="-609600" eaLnBrk="1" hangingPunct="1">
              <a:lnSpc>
                <a:spcPct val="90000"/>
              </a:lnSpc>
              <a:buFontTx/>
              <a:buAutoNum type="arabicPeriod"/>
            </a:pPr>
            <a:r>
              <a:rPr lang="en-US" altLang="en-US" dirty="0" smtClean="0">
                <a:latin typeface="Verdana" charset="0"/>
              </a:rPr>
              <a:t>How do the words you </a:t>
            </a:r>
            <a:r>
              <a:rPr lang="en-US" altLang="en-US" dirty="0" err="1" smtClean="0">
                <a:latin typeface="Verdana" charset="0"/>
              </a:rPr>
              <a:t>identifiedadd</a:t>
            </a:r>
            <a:r>
              <a:rPr lang="en-US" altLang="en-US" dirty="0" smtClean="0">
                <a:latin typeface="Verdana" charset="0"/>
              </a:rPr>
              <a:t> to the telling of the story? </a:t>
            </a:r>
            <a:endParaRPr lang="en-US" altLang="en-US" dirty="0" smtClean="0"/>
          </a:p>
        </p:txBody>
      </p:sp>
    </p:spTree>
    <p:extLst>
      <p:ext uri="{BB962C8B-B14F-4D97-AF65-F5344CB8AC3E}">
        <p14:creationId xmlns:p14="http://schemas.microsoft.com/office/powerpoint/2010/main" val="315272914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eaLnBrk="1" hangingPunct="1"/>
            <a:r>
              <a:rPr lang="en-US" altLang="en-US" smtClean="0"/>
              <a:t>Which is better?</a:t>
            </a:r>
            <a:br>
              <a:rPr lang="en-US" altLang="en-US" smtClean="0"/>
            </a:br>
            <a:r>
              <a:rPr lang="en-US" altLang="en-US" smtClean="0"/>
              <a:t>This . . .</a:t>
            </a:r>
          </a:p>
        </p:txBody>
      </p:sp>
      <p:sp>
        <p:nvSpPr>
          <p:cNvPr id="10243" name="Rectangle 3"/>
          <p:cNvSpPr>
            <a:spLocks noGrp="1" noChangeArrowheads="1"/>
          </p:cNvSpPr>
          <p:nvPr>
            <p:ph type="body" idx="1"/>
          </p:nvPr>
        </p:nvSpPr>
        <p:spPr>
          <a:xfrm>
            <a:off x="304800" y="1524000"/>
            <a:ext cx="8686800" cy="5943600"/>
          </a:xfrm>
        </p:spPr>
        <p:txBody>
          <a:bodyPr/>
          <a:lstStyle/>
          <a:p>
            <a:pPr eaLnBrk="1" hangingPunct="1">
              <a:lnSpc>
                <a:spcPct val="80000"/>
              </a:lnSpc>
              <a:buFontTx/>
              <a:buNone/>
            </a:pPr>
            <a:r>
              <a:rPr lang="en-US" altLang="en-US" sz="1600" smtClean="0">
                <a:latin typeface="Verdana" charset="0"/>
              </a:rPr>
              <a:t>          Still holding my dogs by their collars, I looked back. I couldn’t understand what I saw. Rubin was laying where he had fallen. His back was toward me, and his body was bent in a “U” shape. Rainie was standing on the other side of him, staring down.</a:t>
            </a:r>
          </a:p>
          <a:p>
            <a:pPr eaLnBrk="1" hangingPunct="1">
              <a:lnSpc>
                <a:spcPct val="80000"/>
              </a:lnSpc>
              <a:buFontTx/>
              <a:buNone/>
            </a:pPr>
            <a:r>
              <a:rPr lang="en-US" altLang="en-US" sz="1600" smtClean="0">
                <a:latin typeface="Verdana" charset="0"/>
              </a:rPr>
              <a:t>          I hollered and asked Rainie, “What’s the matter?”</a:t>
            </a:r>
          </a:p>
          <a:p>
            <a:pPr eaLnBrk="1" hangingPunct="1">
              <a:lnSpc>
                <a:spcPct val="80000"/>
              </a:lnSpc>
              <a:buFontTx/>
              <a:buNone/>
            </a:pPr>
            <a:r>
              <a:rPr lang="en-US" altLang="en-US" sz="1600" smtClean="0">
                <a:latin typeface="Verdana" charset="0"/>
              </a:rPr>
              <a:t>          He didn’t answer. He just stood as though in a trance, staring down at Rubin.</a:t>
            </a:r>
          </a:p>
          <a:p>
            <a:pPr eaLnBrk="1" hangingPunct="1">
              <a:lnSpc>
                <a:spcPct val="80000"/>
              </a:lnSpc>
              <a:buFontTx/>
              <a:buNone/>
            </a:pPr>
            <a:r>
              <a:rPr lang="en-US" altLang="en-US" sz="1600" smtClean="0">
                <a:latin typeface="Verdana" charset="0"/>
              </a:rPr>
              <a:t>          I hollered again. He still didn’t answer. I didn’t know what to do. I couldn’t turn my dogs loose. They would go for the hound again.</a:t>
            </a:r>
          </a:p>
          <a:p>
            <a:pPr eaLnBrk="1" hangingPunct="1">
              <a:lnSpc>
                <a:spcPct val="80000"/>
              </a:lnSpc>
              <a:buFontTx/>
              <a:buNone/>
            </a:pPr>
            <a:r>
              <a:rPr lang="en-US" altLang="en-US" sz="1600" smtClean="0">
                <a:latin typeface="Verdana" charset="0"/>
              </a:rPr>
              <a:t>          Again I hollered at Rainie, asking him to come and help me. He neither moved nor answered. I had to do something.</a:t>
            </a:r>
          </a:p>
          <a:p>
            <a:pPr eaLnBrk="1" hangingPunct="1">
              <a:lnSpc>
                <a:spcPct val="80000"/>
              </a:lnSpc>
              <a:buFontTx/>
              <a:buNone/>
            </a:pPr>
            <a:r>
              <a:rPr lang="en-US" altLang="en-US" sz="1600" smtClean="0">
                <a:latin typeface="Verdana" charset="0"/>
              </a:rPr>
              <a:t>     Looking around, my glance fell on the old barbed-wire fence. I led my dogs to it. Holding onto their collars with one hand, I worked a rusty barbed wire backwards and forwards against a staple until it broke. Running the end of it under their collars, I tied them up. They make two or three lunges toward the hound, but the wire held.</a:t>
            </a:r>
          </a:p>
          <a:p>
            <a:pPr eaLnBrk="1" hangingPunct="1">
              <a:lnSpc>
                <a:spcPct val="80000"/>
              </a:lnSpc>
              <a:buFontTx/>
              <a:buNone/>
            </a:pPr>
            <a:r>
              <a:rPr lang="en-US" altLang="en-US" sz="1600" smtClean="0">
                <a:latin typeface="Verdana" charset="0"/>
              </a:rPr>
              <a:t>          I walked over and stopped at Rainie’s side. I again asked, “What’s the matter?”</a:t>
            </a:r>
          </a:p>
          <a:p>
            <a:pPr eaLnBrk="1" hangingPunct="1">
              <a:lnSpc>
                <a:spcPct val="80000"/>
              </a:lnSpc>
              <a:buFontTx/>
              <a:buNone/>
            </a:pPr>
            <a:r>
              <a:rPr lang="en-US" altLang="en-US" sz="1600" smtClean="0">
                <a:latin typeface="Verdana" charset="0"/>
              </a:rPr>
              <a:t>          He said not a word.</a:t>
            </a:r>
          </a:p>
          <a:p>
            <a:pPr eaLnBrk="1" hangingPunct="1">
              <a:lnSpc>
                <a:spcPct val="80000"/>
              </a:lnSpc>
              <a:buFontTx/>
              <a:buNone/>
            </a:pPr>
            <a:r>
              <a:rPr lang="en-US" altLang="en-US" sz="1600" smtClean="0">
                <a:latin typeface="Verdana" charset="0"/>
              </a:rPr>
              <a:t>          I could see that Rainie was paralyzed with fright. His mouth and eyes were opened wide, and his face was as white as chalk. I laid my hand on his shoulder. At the touch of my hand, he jumped and screamed. Still screaming, he turned and started running. I watched him until he disappeared in the darkness.</a:t>
            </a:r>
          </a:p>
          <a:p>
            <a:pPr eaLnBrk="1" hangingPunct="1">
              <a:lnSpc>
                <a:spcPct val="80000"/>
              </a:lnSpc>
              <a:buFontTx/>
              <a:buNone/>
            </a:pPr>
            <a:r>
              <a:rPr lang="en-US" altLang="en-US" sz="1300" smtClean="0"/>
              <a:t>          </a:t>
            </a:r>
          </a:p>
          <a:p>
            <a:pPr eaLnBrk="1" hangingPunct="1">
              <a:lnSpc>
                <a:spcPct val="80000"/>
              </a:lnSpc>
              <a:buFontTx/>
              <a:buNone/>
            </a:pPr>
            <a:r>
              <a:rPr lang="en-US" altLang="en-US" sz="1200" smtClean="0"/>
              <a:t>     </a:t>
            </a:r>
          </a:p>
        </p:txBody>
      </p:sp>
    </p:spTree>
    <p:extLst>
      <p:ext uri="{BB962C8B-B14F-4D97-AF65-F5344CB8AC3E}">
        <p14:creationId xmlns:p14="http://schemas.microsoft.com/office/powerpoint/2010/main" val="159126833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3"/>
          <p:cNvSpPr>
            <a:spLocks noGrp="1" noChangeArrowheads="1"/>
          </p:cNvSpPr>
          <p:nvPr>
            <p:ph type="body" idx="1"/>
          </p:nvPr>
        </p:nvSpPr>
        <p:spPr/>
        <p:txBody>
          <a:bodyPr/>
          <a:lstStyle/>
          <a:p>
            <a:pPr eaLnBrk="1" hangingPunct="1">
              <a:buFontTx/>
              <a:buNone/>
            </a:pPr>
            <a:r>
              <a:rPr lang="en-US" altLang="en-US" smtClean="0">
                <a:latin typeface="Verdana" charset="0"/>
              </a:rPr>
              <a:t>Check out one more example of how </a:t>
            </a:r>
            <a:r>
              <a:rPr lang="en-US" altLang="en-US" smtClean="0">
                <a:solidFill>
                  <a:schemeClr val="hlink"/>
                </a:solidFill>
                <a:latin typeface="Verdana" charset="0"/>
              </a:rPr>
              <a:t>Show, Don’t Tell</a:t>
            </a:r>
            <a:r>
              <a:rPr lang="en-US" altLang="en-US" smtClean="0">
                <a:latin typeface="Verdana" charset="0"/>
              </a:rPr>
              <a:t> helps make a story more interesting.</a:t>
            </a:r>
          </a:p>
        </p:txBody>
      </p:sp>
    </p:spTree>
    <p:extLst>
      <p:ext uri="{BB962C8B-B14F-4D97-AF65-F5344CB8AC3E}">
        <p14:creationId xmlns:p14="http://schemas.microsoft.com/office/powerpoint/2010/main" val="21245733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pPr eaLnBrk="1" hangingPunct="1"/>
            <a:r>
              <a:rPr lang="en-US" altLang="en-US" smtClean="0"/>
              <a:t>Which is better?</a:t>
            </a:r>
            <a:br>
              <a:rPr lang="en-US" altLang="en-US" smtClean="0"/>
            </a:br>
            <a:r>
              <a:rPr lang="en-US" altLang="en-US" smtClean="0"/>
              <a:t>This . . .</a:t>
            </a:r>
          </a:p>
        </p:txBody>
      </p:sp>
      <p:sp>
        <p:nvSpPr>
          <p:cNvPr id="14339" name="Rectangle 3"/>
          <p:cNvSpPr>
            <a:spLocks noGrp="1" noChangeArrowheads="1"/>
          </p:cNvSpPr>
          <p:nvPr>
            <p:ph type="body" idx="1"/>
          </p:nvPr>
        </p:nvSpPr>
        <p:spPr/>
        <p:txBody>
          <a:bodyPr/>
          <a:lstStyle/>
          <a:p>
            <a:pPr eaLnBrk="1" hangingPunct="1">
              <a:buFontTx/>
              <a:buNone/>
            </a:pPr>
            <a:r>
              <a:rPr lang="en-US" altLang="en-US" sz="2800" smtClean="0">
                <a:latin typeface="Verdana" charset="0"/>
              </a:rPr>
              <a:t>        As graceful as any queen, with her head high in the air, and her long red tail arched in a perfect rainbow, my little dog walked down the table. With her warm gray eyes staring straight at me, on she came. Walking up to me, she laid her head on my shoulder. As I put my arms around her, the crowd exploded.</a:t>
            </a:r>
          </a:p>
        </p:txBody>
      </p:sp>
    </p:spTree>
    <p:extLst>
      <p:ext uri="{BB962C8B-B14F-4D97-AF65-F5344CB8AC3E}">
        <p14:creationId xmlns:p14="http://schemas.microsoft.com/office/powerpoint/2010/main" val="3833433347"/>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p:txBody>
          <a:bodyPr/>
          <a:lstStyle/>
          <a:p>
            <a:pPr eaLnBrk="1" hangingPunct="1"/>
            <a:r>
              <a:rPr lang="en-US" altLang="en-US" smtClean="0"/>
              <a:t>Or This?</a:t>
            </a:r>
          </a:p>
        </p:txBody>
      </p:sp>
      <p:sp>
        <p:nvSpPr>
          <p:cNvPr id="15363" name="Rectangle 3"/>
          <p:cNvSpPr>
            <a:spLocks noGrp="1" noChangeArrowheads="1"/>
          </p:cNvSpPr>
          <p:nvPr>
            <p:ph type="body" idx="1"/>
          </p:nvPr>
        </p:nvSpPr>
        <p:spPr/>
        <p:txBody>
          <a:bodyPr/>
          <a:lstStyle/>
          <a:p>
            <a:pPr eaLnBrk="1" hangingPunct="1">
              <a:buFontTx/>
              <a:buNone/>
            </a:pPr>
            <a:r>
              <a:rPr lang="en-US" altLang="en-US" smtClean="0">
                <a:latin typeface="Verdana" charset="0"/>
              </a:rPr>
              <a:t>     Little Ann walked across the table towards Billy. She did a good job, and the men cheered.</a:t>
            </a:r>
          </a:p>
        </p:txBody>
      </p:sp>
    </p:spTree>
    <p:extLst>
      <p:ext uri="{BB962C8B-B14F-4D97-AF65-F5344CB8AC3E}">
        <p14:creationId xmlns:p14="http://schemas.microsoft.com/office/powerpoint/2010/main" val="387439986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3"/>
          <p:cNvSpPr>
            <a:spLocks noGrp="1" noChangeArrowheads="1"/>
          </p:cNvSpPr>
          <p:nvPr>
            <p:ph type="body" idx="1"/>
          </p:nvPr>
        </p:nvSpPr>
        <p:spPr/>
        <p:txBody>
          <a:bodyPr/>
          <a:lstStyle/>
          <a:p>
            <a:pPr marL="609600" indent="-609600" eaLnBrk="1" hangingPunct="1">
              <a:buFontTx/>
              <a:buAutoNum type="arabicPeriod"/>
            </a:pPr>
            <a:r>
              <a:rPr lang="en-US" altLang="en-US" dirty="0" smtClean="0">
                <a:latin typeface="Verdana" charset="0"/>
              </a:rPr>
              <a:t>In the first version could you picture Little Ann as she competed in the beauty contest?</a:t>
            </a:r>
          </a:p>
          <a:p>
            <a:pPr marL="609600" indent="-609600" eaLnBrk="1" hangingPunct="1">
              <a:buFontTx/>
              <a:buAutoNum type="arabicPeriod"/>
            </a:pPr>
            <a:r>
              <a:rPr lang="en-US" altLang="en-US" dirty="0" smtClean="0">
                <a:latin typeface="Verdana" charset="0"/>
              </a:rPr>
              <a:t>Go back and identify words that described Little Ann.</a:t>
            </a:r>
          </a:p>
          <a:p>
            <a:pPr marL="609600" indent="-609600" eaLnBrk="1" hangingPunct="1">
              <a:buFontTx/>
              <a:buAutoNum type="arabicPeriod"/>
            </a:pPr>
            <a:r>
              <a:rPr lang="en-US" altLang="en-US" dirty="0" smtClean="0">
                <a:latin typeface="Verdana" charset="0"/>
              </a:rPr>
              <a:t>Find the metaphor. Little Ann’s tail was compared to what?</a:t>
            </a:r>
          </a:p>
          <a:p>
            <a:pPr marL="609600" indent="-609600" eaLnBrk="1" hangingPunct="1">
              <a:buFontTx/>
              <a:buNone/>
            </a:pPr>
            <a:endParaRPr lang="en-US" altLang="en-US" dirty="0" smtClean="0">
              <a:latin typeface="Verdana" charset="0"/>
            </a:endParaRPr>
          </a:p>
        </p:txBody>
      </p:sp>
    </p:spTree>
    <p:extLst>
      <p:ext uri="{BB962C8B-B14F-4D97-AF65-F5344CB8AC3E}">
        <p14:creationId xmlns:p14="http://schemas.microsoft.com/office/powerpoint/2010/main" val="423212618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eaLnBrk="1" fontAlgn="auto" hangingPunct="1">
              <a:spcAft>
                <a:spcPts val="0"/>
              </a:spcAft>
              <a:defRPr/>
            </a:pPr>
            <a:r>
              <a:rPr lang="en-US" dirty="0" smtClean="0">
                <a:solidFill>
                  <a:schemeClr val="tx2">
                    <a:satMod val="130000"/>
                  </a:schemeClr>
                </a:solidFill>
              </a:rPr>
              <a:t>Why do we have a lead/hook sentence?</a:t>
            </a:r>
            <a:endParaRPr lang="en-US" dirty="0">
              <a:solidFill>
                <a:schemeClr val="tx2">
                  <a:satMod val="130000"/>
                </a:schemeClr>
              </a:solidFill>
            </a:endParaRPr>
          </a:p>
        </p:txBody>
      </p:sp>
      <p:sp>
        <p:nvSpPr>
          <p:cNvPr id="13315" name="Content Placeholder 2"/>
          <p:cNvSpPr>
            <a:spLocks noGrp="1"/>
          </p:cNvSpPr>
          <p:nvPr>
            <p:ph idx="1"/>
          </p:nvPr>
        </p:nvSpPr>
        <p:spPr/>
        <p:txBody>
          <a:bodyPr/>
          <a:lstStyle/>
          <a:p>
            <a:pPr eaLnBrk="1" hangingPunct="1">
              <a:buFont typeface="Wingdings 2" pitchFamily="18" charset="2"/>
              <a:buNone/>
            </a:pPr>
            <a:r>
              <a:rPr lang="en-US" dirty="0" smtClean="0"/>
              <a:t>Think of the lead SENTENCE  like you do a leader of a line heading to the cafeteria for lunch.  A leader is </a:t>
            </a:r>
            <a:r>
              <a:rPr lang="en-US" b="1" dirty="0" smtClean="0">
                <a:solidFill>
                  <a:srgbClr val="FF0000"/>
                </a:solidFill>
              </a:rPr>
              <a:t>always first</a:t>
            </a:r>
            <a:r>
              <a:rPr lang="en-US" dirty="0" smtClean="0"/>
              <a:t>, and points the rest of the class in the right direction.  </a:t>
            </a:r>
          </a:p>
        </p:txBody>
      </p:sp>
      <p:pic>
        <p:nvPicPr>
          <p:cNvPr id="13316" name="Picture 2" descr="http://lessonpix.com/drawings/5454/380x380/Line+Leader.png"/>
          <p:cNvPicPr>
            <a:picLocks noChangeAspect="1" noChangeArrowheads="1"/>
          </p:cNvPicPr>
          <p:nvPr/>
        </p:nvPicPr>
        <p:blipFill>
          <a:blip r:embed="rId2" cstate="print"/>
          <a:srcRect/>
          <a:stretch>
            <a:fillRect/>
          </a:stretch>
        </p:blipFill>
        <p:spPr bwMode="auto">
          <a:xfrm>
            <a:off x="1600200" y="3048000"/>
            <a:ext cx="6248400" cy="40767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checkerboard(across)">
                                      <p:cBhvr>
                                        <p:cTn id="7" dur="500"/>
                                        <p:tgtEl>
                                          <p:spTgt spid="133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pPr eaLnBrk="1" hangingPunct="1"/>
            <a:r>
              <a:rPr lang="en-US" altLang="en-US" smtClean="0"/>
              <a:t>Which is better?</a:t>
            </a:r>
            <a:br>
              <a:rPr lang="en-US" altLang="en-US" smtClean="0"/>
            </a:br>
            <a:r>
              <a:rPr lang="en-US" altLang="en-US" smtClean="0"/>
              <a:t>This . . .</a:t>
            </a:r>
          </a:p>
        </p:txBody>
      </p:sp>
      <p:sp>
        <p:nvSpPr>
          <p:cNvPr id="14339" name="Rectangle 3"/>
          <p:cNvSpPr>
            <a:spLocks noGrp="1" noChangeArrowheads="1"/>
          </p:cNvSpPr>
          <p:nvPr>
            <p:ph type="body" idx="1"/>
          </p:nvPr>
        </p:nvSpPr>
        <p:spPr/>
        <p:txBody>
          <a:bodyPr/>
          <a:lstStyle/>
          <a:p>
            <a:pPr eaLnBrk="1" hangingPunct="1">
              <a:buFontTx/>
              <a:buNone/>
            </a:pPr>
            <a:r>
              <a:rPr lang="en-US" altLang="en-US" sz="2800" smtClean="0">
                <a:latin typeface="Verdana" charset="0"/>
              </a:rPr>
              <a:t>        As graceful as any queen, with her head high in the air, and her long red tail arched in a perfect rainbow, my little dog walked down the table. With her warm gray eyes staring straight at me, on she came. Walking up to me, she laid her head on my shoulder. As I put my arms around her, the crowd exploded.</a:t>
            </a:r>
          </a:p>
        </p:txBody>
      </p:sp>
    </p:spTree>
    <p:extLst>
      <p:ext uri="{BB962C8B-B14F-4D97-AF65-F5344CB8AC3E}">
        <p14:creationId xmlns:p14="http://schemas.microsoft.com/office/powerpoint/2010/main" val="3101508207"/>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Arial Black" pitchFamily="34" charset="0"/>
              </a:rPr>
              <a:t>Mr. Smith sits at the table and celebrates.</a:t>
            </a:r>
            <a:br>
              <a:rPr lang="en-US" dirty="0" smtClean="0">
                <a:latin typeface="Arial Black" pitchFamily="34" charset="0"/>
              </a:rPr>
            </a:br>
            <a:endParaRPr lang="en-US" dirty="0"/>
          </a:p>
        </p:txBody>
      </p:sp>
      <p:sp>
        <p:nvSpPr>
          <p:cNvPr id="3" name="Content Placeholder 2"/>
          <p:cNvSpPr>
            <a:spLocks noGrp="1"/>
          </p:cNvSpPr>
          <p:nvPr>
            <p:ph idx="1"/>
          </p:nvPr>
        </p:nvSpPr>
        <p:spPr/>
        <p:txBody>
          <a:bodyPr/>
          <a:lstStyle/>
          <a:p>
            <a:endParaRPr lang="en-US" dirty="0"/>
          </a:p>
        </p:txBody>
      </p:sp>
      <p:sp>
        <p:nvSpPr>
          <p:cNvPr id="4" name="Rectangle 3"/>
          <p:cNvSpPr/>
          <p:nvPr/>
        </p:nvSpPr>
        <p:spPr>
          <a:xfrm>
            <a:off x="2286000" y="1074510"/>
            <a:ext cx="4572000" cy="5139869"/>
          </a:xfrm>
          <a:prstGeom prst="rect">
            <a:avLst/>
          </a:prstGeom>
        </p:spPr>
        <p:txBody>
          <a:bodyPr>
            <a:spAutoFit/>
          </a:bodyPr>
          <a:lstStyle/>
          <a:p>
            <a:pPr lvl="1"/>
            <a:endParaRPr lang="en-US" sz="2400" dirty="0" smtClean="0"/>
          </a:p>
          <a:p>
            <a:pPr lvl="1"/>
            <a:endParaRPr lang="en-US" sz="2400" dirty="0"/>
          </a:p>
          <a:p>
            <a:pPr lvl="1"/>
            <a:endParaRPr lang="en-US" sz="2400" dirty="0" smtClean="0"/>
          </a:p>
          <a:p>
            <a:pPr lvl="1"/>
            <a:r>
              <a:rPr lang="en-US" sz="3200" dirty="0" smtClean="0"/>
              <a:t>Who </a:t>
            </a:r>
            <a:r>
              <a:rPr lang="en-US" sz="3200" dirty="0"/>
              <a:t>is Mr. Smith? </a:t>
            </a:r>
          </a:p>
          <a:p>
            <a:pPr lvl="1"/>
            <a:r>
              <a:rPr lang="en-US" sz="3200" dirty="0"/>
              <a:t>What does he do when he celebrates?</a:t>
            </a:r>
          </a:p>
          <a:p>
            <a:pPr lvl="1"/>
            <a:r>
              <a:rPr lang="en-US" sz="3200" dirty="0"/>
              <a:t>When does he celebrate? </a:t>
            </a:r>
          </a:p>
          <a:p>
            <a:pPr lvl="1"/>
            <a:r>
              <a:rPr lang="en-US" sz="3200" dirty="0"/>
              <a:t>Where does he celebrate? </a:t>
            </a:r>
          </a:p>
          <a:p>
            <a:pPr lvl="1"/>
            <a:r>
              <a:rPr lang="en-US" sz="3200" dirty="0"/>
              <a:t>Why is he celebrating? </a:t>
            </a:r>
          </a:p>
          <a:p>
            <a:pPr lvl="1"/>
            <a:r>
              <a:rPr lang="en-US" sz="3200" dirty="0"/>
              <a:t>How is he celebrating?</a:t>
            </a:r>
          </a:p>
        </p:txBody>
      </p:sp>
    </p:spTree>
    <p:extLst>
      <p:ext uri="{BB962C8B-B14F-4D97-AF65-F5344CB8AC3E}">
        <p14:creationId xmlns:p14="http://schemas.microsoft.com/office/powerpoint/2010/main" val="279831334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Final thoughts.</a:t>
            </a:r>
            <a:endParaRPr lang="en-US" dirty="0"/>
          </a:p>
        </p:txBody>
      </p:sp>
      <p:sp>
        <p:nvSpPr>
          <p:cNvPr id="3" name="Content Placeholder 2"/>
          <p:cNvSpPr>
            <a:spLocks noGrp="1"/>
          </p:cNvSpPr>
          <p:nvPr>
            <p:ph idx="1"/>
          </p:nvPr>
        </p:nvSpPr>
        <p:spPr/>
        <p:txBody>
          <a:bodyPr/>
          <a:lstStyle/>
          <a:p>
            <a:pPr>
              <a:buFont typeface="Wingdings 2" pitchFamily="18" charset="2"/>
              <a:buNone/>
              <a:defRPr/>
            </a:pPr>
            <a:r>
              <a:rPr lang="en-US" sz="2400" dirty="0"/>
              <a:t>Share your answers- notice the great variety, even though we all answered the same set of questions!</a:t>
            </a:r>
            <a:endParaRPr lang="en-US" sz="2400" i="1" dirty="0"/>
          </a:p>
          <a:p>
            <a:pPr>
              <a:buFont typeface="Wingdings 2" pitchFamily="18" charset="2"/>
              <a:buNone/>
              <a:defRPr/>
            </a:pPr>
            <a:endParaRPr lang="en-US" sz="2400" dirty="0"/>
          </a:p>
          <a:p>
            <a:pPr>
              <a:buFont typeface="Wingdings 2" pitchFamily="18" charset="2"/>
              <a:buNone/>
              <a:defRPr/>
            </a:pPr>
            <a:r>
              <a:rPr lang="en-US" sz="2400" dirty="0"/>
              <a:t>In writing, there is infinite possibility.  Make sure your reader knows exactly what you mean!</a:t>
            </a:r>
          </a:p>
          <a:p>
            <a:pPr>
              <a:buFont typeface="Wingdings 2" pitchFamily="18" charset="2"/>
              <a:buNone/>
              <a:defRPr/>
            </a:pPr>
            <a:endParaRPr lang="en-US" sz="2400" i="1" dirty="0"/>
          </a:p>
          <a:p>
            <a:pPr>
              <a:buFont typeface="Wingdings 2" pitchFamily="18" charset="2"/>
              <a:buNone/>
              <a:defRPr/>
            </a:pPr>
            <a:r>
              <a:rPr lang="en-US" sz="2400" i="1" dirty="0">
                <a:solidFill>
                  <a:schemeClr val="accent6">
                    <a:lumMod val="50000"/>
                  </a:schemeClr>
                </a:solidFill>
              </a:rPr>
              <a:t>Don’t tell me the moon is shining; show me the glint of light on broken glass.</a:t>
            </a:r>
            <a:r>
              <a:rPr lang="en-US" sz="2400" dirty="0">
                <a:solidFill>
                  <a:schemeClr val="accent6">
                    <a:lumMod val="50000"/>
                  </a:schemeClr>
                </a:solidFill>
              </a:rPr>
              <a:t/>
            </a:r>
            <a:br>
              <a:rPr lang="en-US" sz="2400" dirty="0">
                <a:solidFill>
                  <a:schemeClr val="accent6">
                    <a:lumMod val="50000"/>
                  </a:schemeClr>
                </a:solidFill>
              </a:rPr>
            </a:br>
            <a:r>
              <a:rPr lang="en-US" sz="2400" dirty="0">
                <a:solidFill>
                  <a:schemeClr val="accent6">
                    <a:lumMod val="50000"/>
                  </a:schemeClr>
                </a:solidFill>
              </a:rPr>
              <a:t>				– Anton Chekhov</a:t>
            </a:r>
          </a:p>
          <a:p>
            <a:endParaRPr lang="en-US" sz="2400" dirty="0"/>
          </a:p>
        </p:txBody>
      </p:sp>
    </p:spTree>
    <p:extLst>
      <p:ext uri="{BB962C8B-B14F-4D97-AF65-F5344CB8AC3E}">
        <p14:creationId xmlns:p14="http://schemas.microsoft.com/office/powerpoint/2010/main" val="193973675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748" name="Rectangle 4"/>
          <p:cNvSpPr>
            <a:spLocks noGrp="1" noChangeArrowheads="1"/>
          </p:cNvSpPr>
          <p:nvPr>
            <p:ph type="title"/>
          </p:nvPr>
        </p:nvSpPr>
        <p:spPr/>
        <p:txBody>
          <a:bodyPr>
            <a:normAutofit fontScale="90000"/>
          </a:bodyPr>
          <a:lstStyle/>
          <a:p>
            <a:pPr eaLnBrk="1" fontAlgn="auto" hangingPunct="1">
              <a:spcAft>
                <a:spcPts val="0"/>
              </a:spcAft>
              <a:defRPr/>
            </a:pPr>
            <a:r>
              <a:rPr lang="en-US" sz="3600" smtClean="0">
                <a:solidFill>
                  <a:schemeClr val="tx2">
                    <a:satMod val="130000"/>
                  </a:schemeClr>
                </a:solidFill>
                <a:latin typeface="Garamond" pitchFamily="18" charset="0"/>
              </a:rPr>
              <a:t/>
            </a:r>
            <a:br>
              <a:rPr lang="en-US" sz="3600" smtClean="0">
                <a:solidFill>
                  <a:schemeClr val="tx2">
                    <a:satMod val="130000"/>
                  </a:schemeClr>
                </a:solidFill>
                <a:latin typeface="Garamond" pitchFamily="18" charset="0"/>
              </a:rPr>
            </a:br>
            <a:r>
              <a:rPr lang="en-US" sz="3600" smtClean="0">
                <a:solidFill>
                  <a:schemeClr val="tx2">
                    <a:satMod val="130000"/>
                  </a:schemeClr>
                </a:solidFill>
                <a:latin typeface="Garamond" pitchFamily="18" charset="0"/>
              </a:rPr>
              <a:t>Supporting Paragraphs</a:t>
            </a:r>
            <a:br>
              <a:rPr lang="en-US" sz="3600" smtClean="0">
                <a:solidFill>
                  <a:schemeClr val="tx2">
                    <a:satMod val="130000"/>
                  </a:schemeClr>
                </a:solidFill>
                <a:latin typeface="Garamond" pitchFamily="18" charset="0"/>
              </a:rPr>
            </a:br>
            <a:r>
              <a:rPr lang="en-US" sz="3600" smtClean="0">
                <a:solidFill>
                  <a:schemeClr val="tx2">
                    <a:satMod val="130000"/>
                  </a:schemeClr>
                </a:solidFill>
                <a:latin typeface="Garamond" pitchFamily="18" charset="0"/>
              </a:rPr>
              <a:t/>
            </a:r>
            <a:br>
              <a:rPr lang="en-US" sz="3600" smtClean="0">
                <a:solidFill>
                  <a:schemeClr val="tx2">
                    <a:satMod val="130000"/>
                  </a:schemeClr>
                </a:solidFill>
                <a:latin typeface="Garamond" pitchFamily="18" charset="0"/>
              </a:rPr>
            </a:br>
            <a:r>
              <a:rPr lang="en-US" sz="3600" smtClean="0">
                <a:solidFill>
                  <a:schemeClr val="tx2">
                    <a:satMod val="130000"/>
                  </a:schemeClr>
                </a:solidFill>
                <a:latin typeface="Garamond" pitchFamily="18" charset="0"/>
              </a:rPr>
              <a:t/>
            </a:r>
            <a:br>
              <a:rPr lang="en-US" sz="3600" smtClean="0">
                <a:solidFill>
                  <a:schemeClr val="tx2">
                    <a:satMod val="130000"/>
                  </a:schemeClr>
                </a:solidFill>
                <a:latin typeface="Garamond" pitchFamily="18" charset="0"/>
              </a:rPr>
            </a:br>
            <a:endParaRPr lang="en-US" sz="3600" smtClean="0">
              <a:solidFill>
                <a:schemeClr val="tx2">
                  <a:satMod val="130000"/>
                </a:schemeClr>
              </a:solidFill>
              <a:latin typeface="Garamond" pitchFamily="18" charset="0"/>
            </a:endParaRPr>
          </a:p>
        </p:txBody>
      </p:sp>
      <p:sp>
        <p:nvSpPr>
          <p:cNvPr id="31749" name="Rectangle 5"/>
          <p:cNvSpPr>
            <a:spLocks noGrp="1" noChangeArrowheads="1"/>
          </p:cNvSpPr>
          <p:nvPr>
            <p:ph type="body" sz="half" idx="1"/>
          </p:nvPr>
        </p:nvSpPr>
        <p:spPr/>
        <p:txBody>
          <a:bodyPr/>
          <a:lstStyle/>
          <a:p>
            <a:pPr eaLnBrk="1" hangingPunct="1">
              <a:lnSpc>
                <a:spcPct val="90000"/>
              </a:lnSpc>
            </a:pPr>
            <a:r>
              <a:rPr lang="en-US" sz="2400" smtClean="0">
                <a:latin typeface="Garamond" pitchFamily="18" charset="0"/>
              </a:rPr>
              <a:t>Always begin with a topic sentence. Use specific details that support the topic sentence.  Use sensory words to keep the reader</a:t>
            </a:r>
            <a:r>
              <a:rPr lang="ja-JP" altLang="en-US" sz="2400" smtClean="0">
                <a:latin typeface="Garamond" pitchFamily="18" charset="0"/>
                <a:cs typeface="HGｺﾞｼｯｸE"/>
              </a:rPr>
              <a:t>’</a:t>
            </a:r>
            <a:r>
              <a:rPr lang="en-US" altLang="ja-JP" sz="2400" smtClean="0">
                <a:latin typeface="Garamond" pitchFamily="18" charset="0"/>
                <a:cs typeface="HGｺﾞｼｯｸE"/>
              </a:rPr>
              <a:t>s attention.</a:t>
            </a:r>
          </a:p>
          <a:p>
            <a:pPr eaLnBrk="1" hangingPunct="1">
              <a:lnSpc>
                <a:spcPct val="90000"/>
              </a:lnSpc>
            </a:pPr>
            <a:r>
              <a:rPr lang="en-US" sz="2400" smtClean="0">
                <a:latin typeface="Garamond" pitchFamily="18" charset="0"/>
              </a:rPr>
              <a:t>Wrap up the paragraph with a concluding or transitioning sentence.</a:t>
            </a:r>
          </a:p>
          <a:p>
            <a:pPr eaLnBrk="1" hangingPunct="1">
              <a:lnSpc>
                <a:spcPct val="90000"/>
              </a:lnSpc>
            </a:pPr>
            <a:r>
              <a:rPr lang="en-US" sz="2400" smtClean="0">
                <a:latin typeface="Garamond" pitchFamily="18" charset="0"/>
              </a:rPr>
              <a:t>Remember to develop a minimum of  3 supporting paragraphs.</a:t>
            </a:r>
          </a:p>
        </p:txBody>
      </p:sp>
      <p:pic>
        <p:nvPicPr>
          <p:cNvPr id="34820" name="Picture 19" descr="j0295498[1]"/>
          <p:cNvPicPr>
            <a:picLocks noGrp="1" noChangeAspect="1" noChangeArrowheads="1"/>
          </p:cNvPicPr>
          <p:nvPr>
            <p:ph sz="half" idx="2"/>
          </p:nvPr>
        </p:nvPicPr>
        <p:blipFill>
          <a:blip r:embed="rId2" cstate="print"/>
          <a:srcRect/>
          <a:stretch>
            <a:fillRect/>
          </a:stretch>
        </p:blipFill>
        <p:spPr>
          <a:xfrm>
            <a:off x="5029200" y="1447800"/>
            <a:ext cx="3686175" cy="4724400"/>
          </a:xfr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748"/>
                                        </p:tgtEl>
                                        <p:attrNameLst>
                                          <p:attrName>style.visibility</p:attrName>
                                        </p:attrNameLst>
                                      </p:cBhvr>
                                      <p:to>
                                        <p:strVal val="visible"/>
                                      </p:to>
                                    </p:set>
                                    <p:animEffect transition="in" filter="fade">
                                      <p:cBhvr>
                                        <p:cTn id="7" dur="2000"/>
                                        <p:tgtEl>
                                          <p:spTgt spid="317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1749">
                                            <p:txEl>
                                              <p:pRg st="0" end="0"/>
                                            </p:txEl>
                                          </p:spTgt>
                                        </p:tgtEl>
                                        <p:attrNameLst>
                                          <p:attrName>style.visibility</p:attrName>
                                        </p:attrNameLst>
                                      </p:cBhvr>
                                      <p:to>
                                        <p:strVal val="visible"/>
                                      </p:to>
                                    </p:set>
                                    <p:animEffect transition="in" filter="wipe(left)">
                                      <p:cBhvr>
                                        <p:cTn id="12" dur="500"/>
                                        <p:tgtEl>
                                          <p:spTgt spid="3174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1749">
                                            <p:txEl>
                                              <p:pRg st="1" end="1"/>
                                            </p:txEl>
                                          </p:spTgt>
                                        </p:tgtEl>
                                        <p:attrNameLst>
                                          <p:attrName>style.visibility</p:attrName>
                                        </p:attrNameLst>
                                      </p:cBhvr>
                                      <p:to>
                                        <p:strVal val="visible"/>
                                      </p:to>
                                    </p:set>
                                    <p:animEffect transition="in" filter="wipe(left)">
                                      <p:cBhvr>
                                        <p:cTn id="17" dur="500"/>
                                        <p:tgtEl>
                                          <p:spTgt spid="31749">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1749">
                                            <p:txEl>
                                              <p:pRg st="2" end="2"/>
                                            </p:txEl>
                                          </p:spTgt>
                                        </p:tgtEl>
                                        <p:attrNameLst>
                                          <p:attrName>style.visibility</p:attrName>
                                        </p:attrNameLst>
                                      </p:cBhvr>
                                      <p:to>
                                        <p:strVal val="visible"/>
                                      </p:to>
                                    </p:set>
                                    <p:animEffect transition="in" filter="wipe(left)">
                                      <p:cBhvr>
                                        <p:cTn id="22" dur="500"/>
                                        <p:tgtEl>
                                          <p:spTgt spid="3174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8" grpId="0"/>
      <p:bldP spid="31749"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1435100" y="274638"/>
            <a:ext cx="7499350" cy="1143000"/>
          </a:xfrm>
        </p:spPr>
        <p:txBody>
          <a:bodyPr rtlCol="0">
            <a:normAutofit fontScale="90000"/>
          </a:bodyPr>
          <a:lstStyle/>
          <a:p>
            <a:pPr eaLnBrk="1" fontAlgn="auto" hangingPunct="1">
              <a:spcAft>
                <a:spcPts val="0"/>
              </a:spcAft>
              <a:defRPr/>
            </a:pPr>
            <a:r>
              <a:rPr lang="en-US" sz="4000" smtClean="0">
                <a:solidFill>
                  <a:srgbClr val="000066"/>
                </a:solidFill>
                <a:latin typeface="Lucida Console" charset="0"/>
              </a:rPr>
              <a:t>Use transitions to guide your readers through your story!!</a:t>
            </a:r>
            <a:r>
              <a:rPr lang="en-US" sz="4000" smtClean="0">
                <a:solidFill>
                  <a:schemeClr val="tx2">
                    <a:satMod val="130000"/>
                  </a:schemeClr>
                </a:solidFill>
                <a:latin typeface="Lucida Console" charset="0"/>
              </a:rPr>
              <a:t> </a:t>
            </a:r>
          </a:p>
        </p:txBody>
      </p:sp>
      <p:sp>
        <p:nvSpPr>
          <p:cNvPr id="76806" name="Rectangle 6"/>
          <p:cNvSpPr>
            <a:spLocks noGrp="1" noChangeArrowheads="1"/>
          </p:cNvSpPr>
          <p:nvPr>
            <p:ph sz="half" idx="1"/>
          </p:nvPr>
        </p:nvSpPr>
        <p:spPr>
          <a:xfrm>
            <a:off x="228600" y="2895600"/>
            <a:ext cx="4038600" cy="3962400"/>
          </a:xfrm>
        </p:spPr>
        <p:txBody>
          <a:bodyPr/>
          <a:lstStyle/>
          <a:p>
            <a:pPr eaLnBrk="1" hangingPunct="1"/>
            <a:r>
              <a:rPr lang="en-US" sz="2400" smtClean="0">
                <a:latin typeface="Garamond" pitchFamily="18" charset="0"/>
              </a:rPr>
              <a:t>First </a:t>
            </a:r>
          </a:p>
          <a:p>
            <a:pPr eaLnBrk="1" hangingPunct="1"/>
            <a:r>
              <a:rPr lang="en-US" sz="2400" smtClean="0">
                <a:latin typeface="Garamond" pitchFamily="18" charset="0"/>
              </a:rPr>
              <a:t>Next</a:t>
            </a:r>
          </a:p>
          <a:p>
            <a:pPr eaLnBrk="1" hangingPunct="1"/>
            <a:r>
              <a:rPr lang="en-US" sz="2400" smtClean="0">
                <a:latin typeface="Garamond" pitchFamily="18" charset="0"/>
              </a:rPr>
              <a:t>Later</a:t>
            </a:r>
          </a:p>
          <a:p>
            <a:pPr eaLnBrk="1" hangingPunct="1"/>
            <a:r>
              <a:rPr lang="en-US" sz="2400" smtClean="0">
                <a:latin typeface="Garamond" pitchFamily="18" charset="0"/>
              </a:rPr>
              <a:t>Finally</a:t>
            </a:r>
          </a:p>
          <a:p>
            <a:pPr eaLnBrk="1" hangingPunct="1"/>
            <a:r>
              <a:rPr lang="en-US" sz="2400" smtClean="0">
                <a:latin typeface="Garamond" pitchFamily="18" charset="0"/>
              </a:rPr>
              <a:t>More importantly</a:t>
            </a:r>
          </a:p>
          <a:p>
            <a:pPr eaLnBrk="1" hangingPunct="1"/>
            <a:r>
              <a:rPr lang="en-US" sz="2400" smtClean="0">
                <a:latin typeface="Garamond" pitchFamily="18" charset="0"/>
              </a:rPr>
              <a:t>Most of all </a:t>
            </a:r>
          </a:p>
          <a:p>
            <a:pPr eaLnBrk="1" hangingPunct="1"/>
            <a:r>
              <a:rPr lang="en-US" sz="2400" smtClean="0">
                <a:latin typeface="Garamond" pitchFamily="18" charset="0"/>
              </a:rPr>
              <a:t>Last, but not least</a:t>
            </a:r>
          </a:p>
        </p:txBody>
      </p:sp>
      <p:sp>
        <p:nvSpPr>
          <p:cNvPr id="76807" name="Rectangle 7"/>
          <p:cNvSpPr>
            <a:spLocks noGrp="1" noChangeArrowheads="1"/>
          </p:cNvSpPr>
          <p:nvPr>
            <p:ph sz="half" idx="2"/>
          </p:nvPr>
        </p:nvSpPr>
        <p:spPr>
          <a:xfrm>
            <a:off x="5105400" y="2971800"/>
            <a:ext cx="4038600" cy="4495800"/>
          </a:xfrm>
        </p:spPr>
        <p:txBody>
          <a:bodyPr/>
          <a:lstStyle/>
          <a:p>
            <a:pPr eaLnBrk="1" hangingPunct="1"/>
            <a:r>
              <a:rPr lang="en-US" sz="2200" smtClean="0"/>
              <a:t>Therefore</a:t>
            </a:r>
          </a:p>
          <a:p>
            <a:pPr eaLnBrk="1" hangingPunct="1"/>
            <a:r>
              <a:rPr lang="en-US" sz="2200" smtClean="0"/>
              <a:t>Because</a:t>
            </a:r>
          </a:p>
          <a:p>
            <a:pPr eaLnBrk="1" hangingPunct="1"/>
            <a:r>
              <a:rPr lang="en-US" sz="2200" smtClean="0"/>
              <a:t>As a result</a:t>
            </a:r>
          </a:p>
          <a:p>
            <a:pPr eaLnBrk="1" hangingPunct="1"/>
            <a:r>
              <a:rPr lang="en-US" sz="2200" smtClean="0"/>
              <a:t>Consequently</a:t>
            </a:r>
          </a:p>
          <a:p>
            <a:pPr eaLnBrk="1" hangingPunct="1"/>
            <a:r>
              <a:rPr lang="en-US" sz="2200" smtClean="0"/>
              <a:t>Since</a:t>
            </a:r>
          </a:p>
          <a:p>
            <a:pPr eaLnBrk="1" hangingPunct="1"/>
            <a:r>
              <a:rPr lang="en-US" sz="2200" smtClean="0"/>
              <a:t>For</a:t>
            </a:r>
          </a:p>
          <a:p>
            <a:pPr eaLnBrk="1" hangingPunct="1"/>
            <a:r>
              <a:rPr lang="en-US" sz="2200" smtClean="0"/>
              <a:t>So</a:t>
            </a:r>
          </a:p>
          <a:p>
            <a:pPr eaLnBrk="1" hangingPunct="1"/>
            <a:endParaRPr lang="en-US" sz="2200" smtClean="0"/>
          </a:p>
          <a:p>
            <a:pPr eaLnBrk="1" hangingPunct="1"/>
            <a:endParaRPr lang="en-US" sz="2200" smtClean="0"/>
          </a:p>
          <a:p>
            <a:pPr eaLnBrk="1" hangingPunct="1"/>
            <a:endParaRPr lang="en-US" sz="2200" smtClean="0"/>
          </a:p>
          <a:p>
            <a:pPr eaLnBrk="1" hangingPunct="1"/>
            <a:endParaRPr lang="en-US" sz="2000" smtClean="0"/>
          </a:p>
        </p:txBody>
      </p:sp>
      <p:sp>
        <p:nvSpPr>
          <p:cNvPr id="76808" name="WordArt 8"/>
          <p:cNvSpPr>
            <a:spLocks noChangeArrowheads="1" noChangeShapeType="1" noTextEdit="1"/>
          </p:cNvSpPr>
          <p:nvPr/>
        </p:nvSpPr>
        <p:spPr bwMode="auto">
          <a:xfrm>
            <a:off x="381000" y="2133600"/>
            <a:ext cx="1895475" cy="569913"/>
          </a:xfrm>
          <a:prstGeom prst="rect">
            <a:avLst/>
          </a:prstGeom>
        </p:spPr>
        <p:txBody>
          <a:bodyPr wrap="none" fromWordArt="1">
            <a:prstTxWarp prst="textDoubleWave1">
              <a:avLst>
                <a:gd name="adj1" fmla="val 6500"/>
                <a:gd name="adj2" fmla="val 0"/>
              </a:avLst>
            </a:prstTxWarp>
          </a:bodyPr>
          <a:lstStyle/>
          <a:p>
            <a:pPr algn="ctr"/>
            <a:r>
              <a:rPr lang="en-US" sz="2800" kern="10" spc="-280">
                <a:ln w="12700">
                  <a:solidFill>
                    <a:srgbClr val="000099"/>
                  </a:solidFill>
                  <a:round/>
                  <a:headEnd/>
                  <a:tailEnd/>
                </a:ln>
                <a:solidFill>
                  <a:srgbClr val="33CCFF"/>
                </a:solidFill>
                <a:effectLst>
                  <a:outerShdw dist="125724" dir="18900000" algn="ctr" rotWithShape="0">
                    <a:srgbClr val="000099">
                      <a:alpha val="74997"/>
                    </a:srgbClr>
                  </a:outerShdw>
                </a:effectLst>
                <a:latin typeface="Comic Sans MS"/>
              </a:rPr>
              <a:t>Importance</a:t>
            </a:r>
          </a:p>
        </p:txBody>
      </p:sp>
      <p:sp>
        <p:nvSpPr>
          <p:cNvPr id="76810" name="WordArt 10"/>
          <p:cNvSpPr>
            <a:spLocks noChangeArrowheads="1" noChangeShapeType="1" noTextEdit="1"/>
          </p:cNvSpPr>
          <p:nvPr/>
        </p:nvSpPr>
        <p:spPr bwMode="auto">
          <a:xfrm>
            <a:off x="5105400" y="2057400"/>
            <a:ext cx="2428875" cy="569913"/>
          </a:xfrm>
          <a:prstGeom prst="rect">
            <a:avLst/>
          </a:prstGeom>
        </p:spPr>
        <p:txBody>
          <a:bodyPr wrap="none" fromWordArt="1">
            <a:prstTxWarp prst="textDoubleWave1">
              <a:avLst>
                <a:gd name="adj1" fmla="val 6500"/>
                <a:gd name="adj2" fmla="val 0"/>
              </a:avLst>
            </a:prstTxWarp>
          </a:bodyPr>
          <a:lstStyle/>
          <a:p>
            <a:pPr algn="ctr"/>
            <a:r>
              <a:rPr lang="en-US" sz="2800" kern="10" spc="-280">
                <a:ln w="12700">
                  <a:solidFill>
                    <a:srgbClr val="000099"/>
                  </a:solidFill>
                  <a:round/>
                  <a:headEnd/>
                  <a:tailEnd/>
                </a:ln>
                <a:solidFill>
                  <a:srgbClr val="33CCFF"/>
                </a:solidFill>
                <a:effectLst>
                  <a:outerShdw dist="125724" dir="18900000" algn="ctr" rotWithShape="0">
                    <a:srgbClr val="000099">
                      <a:alpha val="74997"/>
                    </a:srgbClr>
                  </a:outerShdw>
                </a:effectLst>
                <a:latin typeface="Comic Sans MS"/>
              </a:rPr>
              <a:t>Cause / Effect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76808"/>
                                        </p:tgtEl>
                                        <p:attrNameLst>
                                          <p:attrName>style.visibility</p:attrName>
                                        </p:attrNameLst>
                                      </p:cBhvr>
                                      <p:to>
                                        <p:strVal val="visible"/>
                                      </p:to>
                                    </p:set>
                                    <p:anim calcmode="lin" valueType="num">
                                      <p:cBhvr>
                                        <p:cTn id="7" dur="500" decel="50000" fill="hold">
                                          <p:stCondLst>
                                            <p:cond delay="0"/>
                                          </p:stCondLst>
                                        </p:cTn>
                                        <p:tgtEl>
                                          <p:spTgt spid="76808"/>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76808"/>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76808"/>
                                        </p:tgtEl>
                                        <p:attrNameLst>
                                          <p:attrName>ppt_w</p:attrName>
                                        </p:attrNameLst>
                                      </p:cBhvr>
                                      <p:tavLst>
                                        <p:tav tm="0">
                                          <p:val>
                                            <p:strVal val="#ppt_w*.05"/>
                                          </p:val>
                                        </p:tav>
                                        <p:tav tm="100000">
                                          <p:val>
                                            <p:strVal val="#ppt_w"/>
                                          </p:val>
                                        </p:tav>
                                      </p:tavLst>
                                    </p:anim>
                                    <p:anim calcmode="lin" valueType="num">
                                      <p:cBhvr>
                                        <p:cTn id="10" dur="1000" fill="hold"/>
                                        <p:tgtEl>
                                          <p:spTgt spid="76808"/>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76808"/>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76808"/>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76808"/>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7680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49" presetClass="entr" presetSubtype="0" decel="100000" fill="hold" grpId="0" nodeType="clickEffect">
                                  <p:stCondLst>
                                    <p:cond delay="0"/>
                                  </p:stCondLst>
                                  <p:childTnLst>
                                    <p:set>
                                      <p:cBhvr>
                                        <p:cTn id="18" dur="1" fill="hold">
                                          <p:stCondLst>
                                            <p:cond delay="0"/>
                                          </p:stCondLst>
                                        </p:cTn>
                                        <p:tgtEl>
                                          <p:spTgt spid="76806">
                                            <p:txEl>
                                              <p:pRg st="0" end="0"/>
                                            </p:txEl>
                                          </p:spTgt>
                                        </p:tgtEl>
                                        <p:attrNameLst>
                                          <p:attrName>style.visibility</p:attrName>
                                        </p:attrNameLst>
                                      </p:cBhvr>
                                      <p:to>
                                        <p:strVal val="visible"/>
                                      </p:to>
                                    </p:set>
                                    <p:anim calcmode="lin" valueType="num">
                                      <p:cBhvr>
                                        <p:cTn id="19" dur="500" fill="hold"/>
                                        <p:tgtEl>
                                          <p:spTgt spid="76806">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76806">
                                            <p:txEl>
                                              <p:pRg st="0" end="0"/>
                                            </p:txEl>
                                          </p:spTgt>
                                        </p:tgtEl>
                                        <p:attrNameLst>
                                          <p:attrName>ppt_h</p:attrName>
                                        </p:attrNameLst>
                                      </p:cBhvr>
                                      <p:tavLst>
                                        <p:tav tm="0">
                                          <p:val>
                                            <p:fltVal val="0"/>
                                          </p:val>
                                        </p:tav>
                                        <p:tav tm="100000">
                                          <p:val>
                                            <p:strVal val="#ppt_h"/>
                                          </p:val>
                                        </p:tav>
                                      </p:tavLst>
                                    </p:anim>
                                    <p:anim calcmode="lin" valueType="num">
                                      <p:cBhvr>
                                        <p:cTn id="21" dur="500" fill="hold"/>
                                        <p:tgtEl>
                                          <p:spTgt spid="76806">
                                            <p:txEl>
                                              <p:pRg st="0" end="0"/>
                                            </p:txEl>
                                          </p:spTgt>
                                        </p:tgtEl>
                                        <p:attrNameLst>
                                          <p:attrName>style.rotation</p:attrName>
                                        </p:attrNameLst>
                                      </p:cBhvr>
                                      <p:tavLst>
                                        <p:tav tm="0">
                                          <p:val>
                                            <p:fltVal val="360"/>
                                          </p:val>
                                        </p:tav>
                                        <p:tav tm="100000">
                                          <p:val>
                                            <p:fltVal val="0"/>
                                          </p:val>
                                        </p:tav>
                                      </p:tavLst>
                                    </p:anim>
                                    <p:animEffect transition="in" filter="fade">
                                      <p:cBhvr>
                                        <p:cTn id="22" dur="500"/>
                                        <p:tgtEl>
                                          <p:spTgt spid="76806">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76806">
                                            <p:txEl>
                                              <p:pRg st="1" end="1"/>
                                            </p:txEl>
                                          </p:spTgt>
                                        </p:tgtEl>
                                        <p:attrNameLst>
                                          <p:attrName>style.visibility</p:attrName>
                                        </p:attrNameLst>
                                      </p:cBhvr>
                                      <p:to>
                                        <p:strVal val="visible"/>
                                      </p:to>
                                    </p:set>
                                    <p:anim calcmode="lin" valueType="num">
                                      <p:cBhvr>
                                        <p:cTn id="27" dur="500" fill="hold"/>
                                        <p:tgtEl>
                                          <p:spTgt spid="76806">
                                            <p:txEl>
                                              <p:pRg st="1" end="1"/>
                                            </p:txEl>
                                          </p:spTgt>
                                        </p:tgtEl>
                                        <p:attrNameLst>
                                          <p:attrName>ppt_w</p:attrName>
                                        </p:attrNameLst>
                                      </p:cBhvr>
                                      <p:tavLst>
                                        <p:tav tm="0">
                                          <p:val>
                                            <p:fltVal val="0"/>
                                          </p:val>
                                        </p:tav>
                                        <p:tav tm="100000">
                                          <p:val>
                                            <p:strVal val="#ppt_w"/>
                                          </p:val>
                                        </p:tav>
                                      </p:tavLst>
                                    </p:anim>
                                    <p:anim calcmode="lin" valueType="num">
                                      <p:cBhvr>
                                        <p:cTn id="28" dur="500" fill="hold"/>
                                        <p:tgtEl>
                                          <p:spTgt spid="76806">
                                            <p:txEl>
                                              <p:pRg st="1" end="1"/>
                                            </p:txEl>
                                          </p:spTgt>
                                        </p:tgtEl>
                                        <p:attrNameLst>
                                          <p:attrName>ppt_h</p:attrName>
                                        </p:attrNameLst>
                                      </p:cBhvr>
                                      <p:tavLst>
                                        <p:tav tm="0">
                                          <p:val>
                                            <p:fltVal val="0"/>
                                          </p:val>
                                        </p:tav>
                                        <p:tav tm="100000">
                                          <p:val>
                                            <p:strVal val="#ppt_h"/>
                                          </p:val>
                                        </p:tav>
                                      </p:tavLst>
                                    </p:anim>
                                    <p:anim calcmode="lin" valueType="num">
                                      <p:cBhvr>
                                        <p:cTn id="29" dur="500" fill="hold"/>
                                        <p:tgtEl>
                                          <p:spTgt spid="76806">
                                            <p:txEl>
                                              <p:pRg st="1" end="1"/>
                                            </p:txEl>
                                          </p:spTgt>
                                        </p:tgtEl>
                                        <p:attrNameLst>
                                          <p:attrName>style.rotation</p:attrName>
                                        </p:attrNameLst>
                                      </p:cBhvr>
                                      <p:tavLst>
                                        <p:tav tm="0">
                                          <p:val>
                                            <p:fltVal val="360"/>
                                          </p:val>
                                        </p:tav>
                                        <p:tav tm="100000">
                                          <p:val>
                                            <p:fltVal val="0"/>
                                          </p:val>
                                        </p:tav>
                                      </p:tavLst>
                                    </p:anim>
                                    <p:animEffect transition="in" filter="fade">
                                      <p:cBhvr>
                                        <p:cTn id="30" dur="500"/>
                                        <p:tgtEl>
                                          <p:spTgt spid="76806">
                                            <p:txEl>
                                              <p:pRg st="1" end="1"/>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9" presetClass="entr" presetSubtype="0" decel="100000" fill="hold" grpId="0" nodeType="clickEffect">
                                  <p:stCondLst>
                                    <p:cond delay="0"/>
                                  </p:stCondLst>
                                  <p:childTnLst>
                                    <p:set>
                                      <p:cBhvr>
                                        <p:cTn id="34" dur="1" fill="hold">
                                          <p:stCondLst>
                                            <p:cond delay="0"/>
                                          </p:stCondLst>
                                        </p:cTn>
                                        <p:tgtEl>
                                          <p:spTgt spid="76806">
                                            <p:txEl>
                                              <p:pRg st="2" end="2"/>
                                            </p:txEl>
                                          </p:spTgt>
                                        </p:tgtEl>
                                        <p:attrNameLst>
                                          <p:attrName>style.visibility</p:attrName>
                                        </p:attrNameLst>
                                      </p:cBhvr>
                                      <p:to>
                                        <p:strVal val="visible"/>
                                      </p:to>
                                    </p:set>
                                    <p:anim calcmode="lin" valueType="num">
                                      <p:cBhvr>
                                        <p:cTn id="35" dur="500" fill="hold"/>
                                        <p:tgtEl>
                                          <p:spTgt spid="76806">
                                            <p:txEl>
                                              <p:pRg st="2" end="2"/>
                                            </p:txEl>
                                          </p:spTgt>
                                        </p:tgtEl>
                                        <p:attrNameLst>
                                          <p:attrName>ppt_w</p:attrName>
                                        </p:attrNameLst>
                                      </p:cBhvr>
                                      <p:tavLst>
                                        <p:tav tm="0">
                                          <p:val>
                                            <p:fltVal val="0"/>
                                          </p:val>
                                        </p:tav>
                                        <p:tav tm="100000">
                                          <p:val>
                                            <p:strVal val="#ppt_w"/>
                                          </p:val>
                                        </p:tav>
                                      </p:tavLst>
                                    </p:anim>
                                    <p:anim calcmode="lin" valueType="num">
                                      <p:cBhvr>
                                        <p:cTn id="36" dur="500" fill="hold"/>
                                        <p:tgtEl>
                                          <p:spTgt spid="76806">
                                            <p:txEl>
                                              <p:pRg st="2" end="2"/>
                                            </p:txEl>
                                          </p:spTgt>
                                        </p:tgtEl>
                                        <p:attrNameLst>
                                          <p:attrName>ppt_h</p:attrName>
                                        </p:attrNameLst>
                                      </p:cBhvr>
                                      <p:tavLst>
                                        <p:tav tm="0">
                                          <p:val>
                                            <p:fltVal val="0"/>
                                          </p:val>
                                        </p:tav>
                                        <p:tav tm="100000">
                                          <p:val>
                                            <p:strVal val="#ppt_h"/>
                                          </p:val>
                                        </p:tav>
                                      </p:tavLst>
                                    </p:anim>
                                    <p:anim calcmode="lin" valueType="num">
                                      <p:cBhvr>
                                        <p:cTn id="37" dur="500" fill="hold"/>
                                        <p:tgtEl>
                                          <p:spTgt spid="76806">
                                            <p:txEl>
                                              <p:pRg st="2" end="2"/>
                                            </p:txEl>
                                          </p:spTgt>
                                        </p:tgtEl>
                                        <p:attrNameLst>
                                          <p:attrName>style.rotation</p:attrName>
                                        </p:attrNameLst>
                                      </p:cBhvr>
                                      <p:tavLst>
                                        <p:tav tm="0">
                                          <p:val>
                                            <p:fltVal val="360"/>
                                          </p:val>
                                        </p:tav>
                                        <p:tav tm="100000">
                                          <p:val>
                                            <p:fltVal val="0"/>
                                          </p:val>
                                        </p:tav>
                                      </p:tavLst>
                                    </p:anim>
                                    <p:animEffect transition="in" filter="fade">
                                      <p:cBhvr>
                                        <p:cTn id="38" dur="500"/>
                                        <p:tgtEl>
                                          <p:spTgt spid="76806">
                                            <p:txEl>
                                              <p:pRg st="2" end="2"/>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49" presetClass="entr" presetSubtype="0" decel="100000" fill="hold" grpId="0" nodeType="clickEffect">
                                  <p:stCondLst>
                                    <p:cond delay="0"/>
                                  </p:stCondLst>
                                  <p:childTnLst>
                                    <p:set>
                                      <p:cBhvr>
                                        <p:cTn id="42" dur="1" fill="hold">
                                          <p:stCondLst>
                                            <p:cond delay="0"/>
                                          </p:stCondLst>
                                        </p:cTn>
                                        <p:tgtEl>
                                          <p:spTgt spid="76806">
                                            <p:txEl>
                                              <p:pRg st="3" end="3"/>
                                            </p:txEl>
                                          </p:spTgt>
                                        </p:tgtEl>
                                        <p:attrNameLst>
                                          <p:attrName>style.visibility</p:attrName>
                                        </p:attrNameLst>
                                      </p:cBhvr>
                                      <p:to>
                                        <p:strVal val="visible"/>
                                      </p:to>
                                    </p:set>
                                    <p:anim calcmode="lin" valueType="num">
                                      <p:cBhvr>
                                        <p:cTn id="43" dur="500" fill="hold"/>
                                        <p:tgtEl>
                                          <p:spTgt spid="76806">
                                            <p:txEl>
                                              <p:pRg st="3" end="3"/>
                                            </p:txEl>
                                          </p:spTgt>
                                        </p:tgtEl>
                                        <p:attrNameLst>
                                          <p:attrName>ppt_w</p:attrName>
                                        </p:attrNameLst>
                                      </p:cBhvr>
                                      <p:tavLst>
                                        <p:tav tm="0">
                                          <p:val>
                                            <p:fltVal val="0"/>
                                          </p:val>
                                        </p:tav>
                                        <p:tav tm="100000">
                                          <p:val>
                                            <p:strVal val="#ppt_w"/>
                                          </p:val>
                                        </p:tav>
                                      </p:tavLst>
                                    </p:anim>
                                    <p:anim calcmode="lin" valueType="num">
                                      <p:cBhvr>
                                        <p:cTn id="44" dur="500" fill="hold"/>
                                        <p:tgtEl>
                                          <p:spTgt spid="76806">
                                            <p:txEl>
                                              <p:pRg st="3" end="3"/>
                                            </p:txEl>
                                          </p:spTgt>
                                        </p:tgtEl>
                                        <p:attrNameLst>
                                          <p:attrName>ppt_h</p:attrName>
                                        </p:attrNameLst>
                                      </p:cBhvr>
                                      <p:tavLst>
                                        <p:tav tm="0">
                                          <p:val>
                                            <p:fltVal val="0"/>
                                          </p:val>
                                        </p:tav>
                                        <p:tav tm="100000">
                                          <p:val>
                                            <p:strVal val="#ppt_h"/>
                                          </p:val>
                                        </p:tav>
                                      </p:tavLst>
                                    </p:anim>
                                    <p:anim calcmode="lin" valueType="num">
                                      <p:cBhvr>
                                        <p:cTn id="45" dur="500" fill="hold"/>
                                        <p:tgtEl>
                                          <p:spTgt spid="76806">
                                            <p:txEl>
                                              <p:pRg st="3" end="3"/>
                                            </p:txEl>
                                          </p:spTgt>
                                        </p:tgtEl>
                                        <p:attrNameLst>
                                          <p:attrName>style.rotation</p:attrName>
                                        </p:attrNameLst>
                                      </p:cBhvr>
                                      <p:tavLst>
                                        <p:tav tm="0">
                                          <p:val>
                                            <p:fltVal val="360"/>
                                          </p:val>
                                        </p:tav>
                                        <p:tav tm="100000">
                                          <p:val>
                                            <p:fltVal val="0"/>
                                          </p:val>
                                        </p:tav>
                                      </p:tavLst>
                                    </p:anim>
                                    <p:animEffect transition="in" filter="fade">
                                      <p:cBhvr>
                                        <p:cTn id="46" dur="500"/>
                                        <p:tgtEl>
                                          <p:spTgt spid="76806">
                                            <p:txEl>
                                              <p:pRg st="3" end="3"/>
                                            </p:txEl>
                                          </p:spTgt>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49" presetClass="entr" presetSubtype="0" decel="100000" fill="hold" grpId="0" nodeType="clickEffect">
                                  <p:stCondLst>
                                    <p:cond delay="0"/>
                                  </p:stCondLst>
                                  <p:childTnLst>
                                    <p:set>
                                      <p:cBhvr>
                                        <p:cTn id="50" dur="1" fill="hold">
                                          <p:stCondLst>
                                            <p:cond delay="0"/>
                                          </p:stCondLst>
                                        </p:cTn>
                                        <p:tgtEl>
                                          <p:spTgt spid="76806">
                                            <p:txEl>
                                              <p:pRg st="4" end="4"/>
                                            </p:txEl>
                                          </p:spTgt>
                                        </p:tgtEl>
                                        <p:attrNameLst>
                                          <p:attrName>style.visibility</p:attrName>
                                        </p:attrNameLst>
                                      </p:cBhvr>
                                      <p:to>
                                        <p:strVal val="visible"/>
                                      </p:to>
                                    </p:set>
                                    <p:anim calcmode="lin" valueType="num">
                                      <p:cBhvr>
                                        <p:cTn id="51" dur="500" fill="hold"/>
                                        <p:tgtEl>
                                          <p:spTgt spid="76806">
                                            <p:txEl>
                                              <p:pRg st="4" end="4"/>
                                            </p:txEl>
                                          </p:spTgt>
                                        </p:tgtEl>
                                        <p:attrNameLst>
                                          <p:attrName>ppt_w</p:attrName>
                                        </p:attrNameLst>
                                      </p:cBhvr>
                                      <p:tavLst>
                                        <p:tav tm="0">
                                          <p:val>
                                            <p:fltVal val="0"/>
                                          </p:val>
                                        </p:tav>
                                        <p:tav tm="100000">
                                          <p:val>
                                            <p:strVal val="#ppt_w"/>
                                          </p:val>
                                        </p:tav>
                                      </p:tavLst>
                                    </p:anim>
                                    <p:anim calcmode="lin" valueType="num">
                                      <p:cBhvr>
                                        <p:cTn id="52" dur="500" fill="hold"/>
                                        <p:tgtEl>
                                          <p:spTgt spid="76806">
                                            <p:txEl>
                                              <p:pRg st="4" end="4"/>
                                            </p:txEl>
                                          </p:spTgt>
                                        </p:tgtEl>
                                        <p:attrNameLst>
                                          <p:attrName>ppt_h</p:attrName>
                                        </p:attrNameLst>
                                      </p:cBhvr>
                                      <p:tavLst>
                                        <p:tav tm="0">
                                          <p:val>
                                            <p:fltVal val="0"/>
                                          </p:val>
                                        </p:tav>
                                        <p:tav tm="100000">
                                          <p:val>
                                            <p:strVal val="#ppt_h"/>
                                          </p:val>
                                        </p:tav>
                                      </p:tavLst>
                                    </p:anim>
                                    <p:anim calcmode="lin" valueType="num">
                                      <p:cBhvr>
                                        <p:cTn id="53" dur="500" fill="hold"/>
                                        <p:tgtEl>
                                          <p:spTgt spid="76806">
                                            <p:txEl>
                                              <p:pRg st="4" end="4"/>
                                            </p:txEl>
                                          </p:spTgt>
                                        </p:tgtEl>
                                        <p:attrNameLst>
                                          <p:attrName>style.rotation</p:attrName>
                                        </p:attrNameLst>
                                      </p:cBhvr>
                                      <p:tavLst>
                                        <p:tav tm="0">
                                          <p:val>
                                            <p:fltVal val="360"/>
                                          </p:val>
                                        </p:tav>
                                        <p:tav tm="100000">
                                          <p:val>
                                            <p:fltVal val="0"/>
                                          </p:val>
                                        </p:tav>
                                      </p:tavLst>
                                    </p:anim>
                                    <p:animEffect transition="in" filter="fade">
                                      <p:cBhvr>
                                        <p:cTn id="54" dur="500"/>
                                        <p:tgtEl>
                                          <p:spTgt spid="76806">
                                            <p:txEl>
                                              <p:pRg st="4" end="4"/>
                                            </p:txEl>
                                          </p:spTgt>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49" presetClass="entr" presetSubtype="0" decel="100000" fill="hold" grpId="0" nodeType="clickEffect">
                                  <p:stCondLst>
                                    <p:cond delay="0"/>
                                  </p:stCondLst>
                                  <p:childTnLst>
                                    <p:set>
                                      <p:cBhvr>
                                        <p:cTn id="58" dur="1" fill="hold">
                                          <p:stCondLst>
                                            <p:cond delay="0"/>
                                          </p:stCondLst>
                                        </p:cTn>
                                        <p:tgtEl>
                                          <p:spTgt spid="76806">
                                            <p:txEl>
                                              <p:pRg st="5" end="5"/>
                                            </p:txEl>
                                          </p:spTgt>
                                        </p:tgtEl>
                                        <p:attrNameLst>
                                          <p:attrName>style.visibility</p:attrName>
                                        </p:attrNameLst>
                                      </p:cBhvr>
                                      <p:to>
                                        <p:strVal val="visible"/>
                                      </p:to>
                                    </p:set>
                                    <p:anim calcmode="lin" valueType="num">
                                      <p:cBhvr>
                                        <p:cTn id="59" dur="500" fill="hold"/>
                                        <p:tgtEl>
                                          <p:spTgt spid="76806">
                                            <p:txEl>
                                              <p:pRg st="5" end="5"/>
                                            </p:txEl>
                                          </p:spTgt>
                                        </p:tgtEl>
                                        <p:attrNameLst>
                                          <p:attrName>ppt_w</p:attrName>
                                        </p:attrNameLst>
                                      </p:cBhvr>
                                      <p:tavLst>
                                        <p:tav tm="0">
                                          <p:val>
                                            <p:fltVal val="0"/>
                                          </p:val>
                                        </p:tav>
                                        <p:tav tm="100000">
                                          <p:val>
                                            <p:strVal val="#ppt_w"/>
                                          </p:val>
                                        </p:tav>
                                      </p:tavLst>
                                    </p:anim>
                                    <p:anim calcmode="lin" valueType="num">
                                      <p:cBhvr>
                                        <p:cTn id="60" dur="500" fill="hold"/>
                                        <p:tgtEl>
                                          <p:spTgt spid="76806">
                                            <p:txEl>
                                              <p:pRg st="5" end="5"/>
                                            </p:txEl>
                                          </p:spTgt>
                                        </p:tgtEl>
                                        <p:attrNameLst>
                                          <p:attrName>ppt_h</p:attrName>
                                        </p:attrNameLst>
                                      </p:cBhvr>
                                      <p:tavLst>
                                        <p:tav tm="0">
                                          <p:val>
                                            <p:fltVal val="0"/>
                                          </p:val>
                                        </p:tav>
                                        <p:tav tm="100000">
                                          <p:val>
                                            <p:strVal val="#ppt_h"/>
                                          </p:val>
                                        </p:tav>
                                      </p:tavLst>
                                    </p:anim>
                                    <p:anim calcmode="lin" valueType="num">
                                      <p:cBhvr>
                                        <p:cTn id="61" dur="500" fill="hold"/>
                                        <p:tgtEl>
                                          <p:spTgt spid="76806">
                                            <p:txEl>
                                              <p:pRg st="5" end="5"/>
                                            </p:txEl>
                                          </p:spTgt>
                                        </p:tgtEl>
                                        <p:attrNameLst>
                                          <p:attrName>style.rotation</p:attrName>
                                        </p:attrNameLst>
                                      </p:cBhvr>
                                      <p:tavLst>
                                        <p:tav tm="0">
                                          <p:val>
                                            <p:fltVal val="360"/>
                                          </p:val>
                                        </p:tav>
                                        <p:tav tm="100000">
                                          <p:val>
                                            <p:fltVal val="0"/>
                                          </p:val>
                                        </p:tav>
                                      </p:tavLst>
                                    </p:anim>
                                    <p:animEffect transition="in" filter="fade">
                                      <p:cBhvr>
                                        <p:cTn id="62" dur="500"/>
                                        <p:tgtEl>
                                          <p:spTgt spid="76806">
                                            <p:txEl>
                                              <p:pRg st="5" end="5"/>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49" presetClass="entr" presetSubtype="0" decel="100000" fill="hold" grpId="0" nodeType="clickEffect">
                                  <p:stCondLst>
                                    <p:cond delay="0"/>
                                  </p:stCondLst>
                                  <p:childTnLst>
                                    <p:set>
                                      <p:cBhvr>
                                        <p:cTn id="66" dur="1" fill="hold">
                                          <p:stCondLst>
                                            <p:cond delay="0"/>
                                          </p:stCondLst>
                                        </p:cTn>
                                        <p:tgtEl>
                                          <p:spTgt spid="76806">
                                            <p:txEl>
                                              <p:pRg st="6" end="6"/>
                                            </p:txEl>
                                          </p:spTgt>
                                        </p:tgtEl>
                                        <p:attrNameLst>
                                          <p:attrName>style.visibility</p:attrName>
                                        </p:attrNameLst>
                                      </p:cBhvr>
                                      <p:to>
                                        <p:strVal val="visible"/>
                                      </p:to>
                                    </p:set>
                                    <p:anim calcmode="lin" valueType="num">
                                      <p:cBhvr>
                                        <p:cTn id="67" dur="500" fill="hold"/>
                                        <p:tgtEl>
                                          <p:spTgt spid="76806">
                                            <p:txEl>
                                              <p:pRg st="6" end="6"/>
                                            </p:txEl>
                                          </p:spTgt>
                                        </p:tgtEl>
                                        <p:attrNameLst>
                                          <p:attrName>ppt_w</p:attrName>
                                        </p:attrNameLst>
                                      </p:cBhvr>
                                      <p:tavLst>
                                        <p:tav tm="0">
                                          <p:val>
                                            <p:fltVal val="0"/>
                                          </p:val>
                                        </p:tav>
                                        <p:tav tm="100000">
                                          <p:val>
                                            <p:strVal val="#ppt_w"/>
                                          </p:val>
                                        </p:tav>
                                      </p:tavLst>
                                    </p:anim>
                                    <p:anim calcmode="lin" valueType="num">
                                      <p:cBhvr>
                                        <p:cTn id="68" dur="500" fill="hold"/>
                                        <p:tgtEl>
                                          <p:spTgt spid="76806">
                                            <p:txEl>
                                              <p:pRg st="6" end="6"/>
                                            </p:txEl>
                                          </p:spTgt>
                                        </p:tgtEl>
                                        <p:attrNameLst>
                                          <p:attrName>ppt_h</p:attrName>
                                        </p:attrNameLst>
                                      </p:cBhvr>
                                      <p:tavLst>
                                        <p:tav tm="0">
                                          <p:val>
                                            <p:fltVal val="0"/>
                                          </p:val>
                                        </p:tav>
                                        <p:tav tm="100000">
                                          <p:val>
                                            <p:strVal val="#ppt_h"/>
                                          </p:val>
                                        </p:tav>
                                      </p:tavLst>
                                    </p:anim>
                                    <p:anim calcmode="lin" valueType="num">
                                      <p:cBhvr>
                                        <p:cTn id="69" dur="500" fill="hold"/>
                                        <p:tgtEl>
                                          <p:spTgt spid="76806">
                                            <p:txEl>
                                              <p:pRg st="6" end="6"/>
                                            </p:txEl>
                                          </p:spTgt>
                                        </p:tgtEl>
                                        <p:attrNameLst>
                                          <p:attrName>style.rotation</p:attrName>
                                        </p:attrNameLst>
                                      </p:cBhvr>
                                      <p:tavLst>
                                        <p:tav tm="0">
                                          <p:val>
                                            <p:fltVal val="360"/>
                                          </p:val>
                                        </p:tav>
                                        <p:tav tm="100000">
                                          <p:val>
                                            <p:fltVal val="0"/>
                                          </p:val>
                                        </p:tav>
                                      </p:tavLst>
                                    </p:anim>
                                    <p:animEffect transition="in" filter="fade">
                                      <p:cBhvr>
                                        <p:cTn id="70" dur="500"/>
                                        <p:tgtEl>
                                          <p:spTgt spid="76806">
                                            <p:txEl>
                                              <p:pRg st="6" end="6"/>
                                            </p:txEl>
                                          </p:spTgt>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50" presetClass="entr" presetSubtype="0" decel="100000" fill="hold" grpId="0" nodeType="clickEffect">
                                  <p:stCondLst>
                                    <p:cond delay="0"/>
                                  </p:stCondLst>
                                  <p:childTnLst>
                                    <p:set>
                                      <p:cBhvr>
                                        <p:cTn id="74" dur="1" fill="hold">
                                          <p:stCondLst>
                                            <p:cond delay="0"/>
                                          </p:stCondLst>
                                        </p:cTn>
                                        <p:tgtEl>
                                          <p:spTgt spid="76810"/>
                                        </p:tgtEl>
                                        <p:attrNameLst>
                                          <p:attrName>style.visibility</p:attrName>
                                        </p:attrNameLst>
                                      </p:cBhvr>
                                      <p:to>
                                        <p:strVal val="visible"/>
                                      </p:to>
                                    </p:set>
                                    <p:anim calcmode="lin" valueType="num">
                                      <p:cBhvr>
                                        <p:cTn id="75" dur="1000" fill="hold"/>
                                        <p:tgtEl>
                                          <p:spTgt spid="76810"/>
                                        </p:tgtEl>
                                        <p:attrNameLst>
                                          <p:attrName>ppt_w</p:attrName>
                                        </p:attrNameLst>
                                      </p:cBhvr>
                                      <p:tavLst>
                                        <p:tav tm="0">
                                          <p:val>
                                            <p:strVal val="#ppt_w+.3"/>
                                          </p:val>
                                        </p:tav>
                                        <p:tav tm="100000">
                                          <p:val>
                                            <p:strVal val="#ppt_w"/>
                                          </p:val>
                                        </p:tav>
                                      </p:tavLst>
                                    </p:anim>
                                    <p:anim calcmode="lin" valueType="num">
                                      <p:cBhvr>
                                        <p:cTn id="76" dur="1000" fill="hold"/>
                                        <p:tgtEl>
                                          <p:spTgt spid="76810"/>
                                        </p:tgtEl>
                                        <p:attrNameLst>
                                          <p:attrName>ppt_h</p:attrName>
                                        </p:attrNameLst>
                                      </p:cBhvr>
                                      <p:tavLst>
                                        <p:tav tm="0">
                                          <p:val>
                                            <p:strVal val="#ppt_h"/>
                                          </p:val>
                                        </p:tav>
                                        <p:tav tm="100000">
                                          <p:val>
                                            <p:strVal val="#ppt_h"/>
                                          </p:val>
                                        </p:tav>
                                      </p:tavLst>
                                    </p:anim>
                                    <p:animEffect transition="in" filter="fade">
                                      <p:cBhvr>
                                        <p:cTn id="77" dur="1000"/>
                                        <p:tgtEl>
                                          <p:spTgt spid="7681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41" presetClass="entr" presetSubtype="0" fill="hold" grpId="0" nodeType="clickEffect">
                                  <p:stCondLst>
                                    <p:cond delay="0"/>
                                  </p:stCondLst>
                                  <p:iterate type="lt">
                                    <p:tmPct val="10000"/>
                                  </p:iterate>
                                  <p:childTnLst>
                                    <p:set>
                                      <p:cBhvr>
                                        <p:cTn id="81" dur="1" fill="hold">
                                          <p:stCondLst>
                                            <p:cond delay="0"/>
                                          </p:stCondLst>
                                        </p:cTn>
                                        <p:tgtEl>
                                          <p:spTgt spid="76807">
                                            <p:txEl>
                                              <p:pRg st="0" end="0"/>
                                            </p:txEl>
                                          </p:spTgt>
                                        </p:tgtEl>
                                        <p:attrNameLst>
                                          <p:attrName>style.visibility</p:attrName>
                                        </p:attrNameLst>
                                      </p:cBhvr>
                                      <p:to>
                                        <p:strVal val="visible"/>
                                      </p:to>
                                    </p:set>
                                    <p:anim calcmode="lin" valueType="num">
                                      <p:cBhvr>
                                        <p:cTn id="82" dur="500" fill="hold"/>
                                        <p:tgtEl>
                                          <p:spTgt spid="7680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3" dur="500" fill="hold"/>
                                        <p:tgtEl>
                                          <p:spTgt spid="76807">
                                            <p:txEl>
                                              <p:pRg st="0" end="0"/>
                                            </p:txEl>
                                          </p:spTgt>
                                        </p:tgtEl>
                                        <p:attrNameLst>
                                          <p:attrName>ppt_y</p:attrName>
                                        </p:attrNameLst>
                                      </p:cBhvr>
                                      <p:tavLst>
                                        <p:tav tm="0">
                                          <p:val>
                                            <p:strVal val="#ppt_y"/>
                                          </p:val>
                                        </p:tav>
                                        <p:tav tm="100000">
                                          <p:val>
                                            <p:strVal val="#ppt_y"/>
                                          </p:val>
                                        </p:tav>
                                      </p:tavLst>
                                    </p:anim>
                                    <p:anim calcmode="lin" valueType="num">
                                      <p:cBhvr>
                                        <p:cTn id="84" dur="500" fill="hold"/>
                                        <p:tgtEl>
                                          <p:spTgt spid="7680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85" dur="500" fill="hold"/>
                                        <p:tgtEl>
                                          <p:spTgt spid="7680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86" dur="500" tmFilter="0,0; .5, 1; 1, 1"/>
                                        <p:tgtEl>
                                          <p:spTgt spid="76807">
                                            <p:txEl>
                                              <p:pRg st="0" end="0"/>
                                            </p:txEl>
                                          </p:spTgt>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41" presetClass="entr" presetSubtype="0" fill="hold" grpId="0" nodeType="clickEffect">
                                  <p:stCondLst>
                                    <p:cond delay="0"/>
                                  </p:stCondLst>
                                  <p:iterate type="lt">
                                    <p:tmPct val="10000"/>
                                  </p:iterate>
                                  <p:childTnLst>
                                    <p:set>
                                      <p:cBhvr>
                                        <p:cTn id="90" dur="1" fill="hold">
                                          <p:stCondLst>
                                            <p:cond delay="0"/>
                                          </p:stCondLst>
                                        </p:cTn>
                                        <p:tgtEl>
                                          <p:spTgt spid="76807">
                                            <p:txEl>
                                              <p:pRg st="1" end="1"/>
                                            </p:txEl>
                                          </p:spTgt>
                                        </p:tgtEl>
                                        <p:attrNameLst>
                                          <p:attrName>style.visibility</p:attrName>
                                        </p:attrNameLst>
                                      </p:cBhvr>
                                      <p:to>
                                        <p:strVal val="visible"/>
                                      </p:to>
                                    </p:set>
                                    <p:anim calcmode="lin" valueType="num">
                                      <p:cBhvr>
                                        <p:cTn id="91" dur="500" fill="hold"/>
                                        <p:tgtEl>
                                          <p:spTgt spid="76807">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92" dur="500" fill="hold"/>
                                        <p:tgtEl>
                                          <p:spTgt spid="76807">
                                            <p:txEl>
                                              <p:pRg st="1" end="1"/>
                                            </p:txEl>
                                          </p:spTgt>
                                        </p:tgtEl>
                                        <p:attrNameLst>
                                          <p:attrName>ppt_y</p:attrName>
                                        </p:attrNameLst>
                                      </p:cBhvr>
                                      <p:tavLst>
                                        <p:tav tm="0">
                                          <p:val>
                                            <p:strVal val="#ppt_y"/>
                                          </p:val>
                                        </p:tav>
                                        <p:tav tm="100000">
                                          <p:val>
                                            <p:strVal val="#ppt_y"/>
                                          </p:val>
                                        </p:tav>
                                      </p:tavLst>
                                    </p:anim>
                                    <p:anim calcmode="lin" valueType="num">
                                      <p:cBhvr>
                                        <p:cTn id="93" dur="500" fill="hold"/>
                                        <p:tgtEl>
                                          <p:spTgt spid="76807">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94" dur="500" fill="hold"/>
                                        <p:tgtEl>
                                          <p:spTgt spid="76807">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95" dur="500" tmFilter="0,0; .5, 1; 1, 1"/>
                                        <p:tgtEl>
                                          <p:spTgt spid="76807">
                                            <p:txEl>
                                              <p:pRg st="1" end="1"/>
                                            </p:txEl>
                                          </p:spTgt>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41" presetClass="entr" presetSubtype="0" fill="hold" grpId="0" nodeType="clickEffect">
                                  <p:stCondLst>
                                    <p:cond delay="0"/>
                                  </p:stCondLst>
                                  <p:iterate type="lt">
                                    <p:tmPct val="10000"/>
                                  </p:iterate>
                                  <p:childTnLst>
                                    <p:set>
                                      <p:cBhvr>
                                        <p:cTn id="99" dur="1" fill="hold">
                                          <p:stCondLst>
                                            <p:cond delay="0"/>
                                          </p:stCondLst>
                                        </p:cTn>
                                        <p:tgtEl>
                                          <p:spTgt spid="76807">
                                            <p:txEl>
                                              <p:pRg st="2" end="2"/>
                                            </p:txEl>
                                          </p:spTgt>
                                        </p:tgtEl>
                                        <p:attrNameLst>
                                          <p:attrName>style.visibility</p:attrName>
                                        </p:attrNameLst>
                                      </p:cBhvr>
                                      <p:to>
                                        <p:strVal val="visible"/>
                                      </p:to>
                                    </p:set>
                                    <p:anim calcmode="lin" valueType="num">
                                      <p:cBhvr>
                                        <p:cTn id="100" dur="500" fill="hold"/>
                                        <p:tgtEl>
                                          <p:spTgt spid="7680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101" dur="500" fill="hold"/>
                                        <p:tgtEl>
                                          <p:spTgt spid="76807">
                                            <p:txEl>
                                              <p:pRg st="2" end="2"/>
                                            </p:txEl>
                                          </p:spTgt>
                                        </p:tgtEl>
                                        <p:attrNameLst>
                                          <p:attrName>ppt_y</p:attrName>
                                        </p:attrNameLst>
                                      </p:cBhvr>
                                      <p:tavLst>
                                        <p:tav tm="0">
                                          <p:val>
                                            <p:strVal val="#ppt_y"/>
                                          </p:val>
                                        </p:tav>
                                        <p:tav tm="100000">
                                          <p:val>
                                            <p:strVal val="#ppt_y"/>
                                          </p:val>
                                        </p:tav>
                                      </p:tavLst>
                                    </p:anim>
                                    <p:anim calcmode="lin" valueType="num">
                                      <p:cBhvr>
                                        <p:cTn id="102" dur="500" fill="hold"/>
                                        <p:tgtEl>
                                          <p:spTgt spid="7680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3" dur="500" fill="hold"/>
                                        <p:tgtEl>
                                          <p:spTgt spid="7680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04" dur="500" tmFilter="0,0; .5, 1; 1, 1"/>
                                        <p:tgtEl>
                                          <p:spTgt spid="76807">
                                            <p:txEl>
                                              <p:pRg st="2" end="2"/>
                                            </p:txEl>
                                          </p:spTgt>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41" presetClass="entr" presetSubtype="0" fill="hold" grpId="0" nodeType="clickEffect">
                                  <p:stCondLst>
                                    <p:cond delay="0"/>
                                  </p:stCondLst>
                                  <p:iterate type="lt">
                                    <p:tmPct val="10000"/>
                                  </p:iterate>
                                  <p:childTnLst>
                                    <p:set>
                                      <p:cBhvr>
                                        <p:cTn id="108" dur="1" fill="hold">
                                          <p:stCondLst>
                                            <p:cond delay="0"/>
                                          </p:stCondLst>
                                        </p:cTn>
                                        <p:tgtEl>
                                          <p:spTgt spid="76807">
                                            <p:txEl>
                                              <p:pRg st="3" end="3"/>
                                            </p:txEl>
                                          </p:spTgt>
                                        </p:tgtEl>
                                        <p:attrNameLst>
                                          <p:attrName>style.visibility</p:attrName>
                                        </p:attrNameLst>
                                      </p:cBhvr>
                                      <p:to>
                                        <p:strVal val="visible"/>
                                      </p:to>
                                    </p:set>
                                    <p:anim calcmode="lin" valueType="num">
                                      <p:cBhvr>
                                        <p:cTn id="109" dur="500" fill="hold"/>
                                        <p:tgtEl>
                                          <p:spTgt spid="76807">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110" dur="500" fill="hold"/>
                                        <p:tgtEl>
                                          <p:spTgt spid="76807">
                                            <p:txEl>
                                              <p:pRg st="3" end="3"/>
                                            </p:txEl>
                                          </p:spTgt>
                                        </p:tgtEl>
                                        <p:attrNameLst>
                                          <p:attrName>ppt_y</p:attrName>
                                        </p:attrNameLst>
                                      </p:cBhvr>
                                      <p:tavLst>
                                        <p:tav tm="0">
                                          <p:val>
                                            <p:strVal val="#ppt_y"/>
                                          </p:val>
                                        </p:tav>
                                        <p:tav tm="100000">
                                          <p:val>
                                            <p:strVal val="#ppt_y"/>
                                          </p:val>
                                        </p:tav>
                                      </p:tavLst>
                                    </p:anim>
                                    <p:anim calcmode="lin" valueType="num">
                                      <p:cBhvr>
                                        <p:cTn id="111" dur="500" fill="hold"/>
                                        <p:tgtEl>
                                          <p:spTgt spid="76807">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12" dur="500" fill="hold"/>
                                        <p:tgtEl>
                                          <p:spTgt spid="76807">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3" dur="500" tmFilter="0,0; .5, 1; 1, 1"/>
                                        <p:tgtEl>
                                          <p:spTgt spid="76807">
                                            <p:txEl>
                                              <p:pRg st="3" end="3"/>
                                            </p:txEl>
                                          </p:spTgt>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41" presetClass="entr" presetSubtype="0" fill="hold" grpId="0" nodeType="clickEffect">
                                  <p:stCondLst>
                                    <p:cond delay="0"/>
                                  </p:stCondLst>
                                  <p:iterate type="lt">
                                    <p:tmPct val="10000"/>
                                  </p:iterate>
                                  <p:childTnLst>
                                    <p:set>
                                      <p:cBhvr>
                                        <p:cTn id="117" dur="1" fill="hold">
                                          <p:stCondLst>
                                            <p:cond delay="0"/>
                                          </p:stCondLst>
                                        </p:cTn>
                                        <p:tgtEl>
                                          <p:spTgt spid="76807">
                                            <p:txEl>
                                              <p:pRg st="4" end="4"/>
                                            </p:txEl>
                                          </p:spTgt>
                                        </p:tgtEl>
                                        <p:attrNameLst>
                                          <p:attrName>style.visibility</p:attrName>
                                        </p:attrNameLst>
                                      </p:cBhvr>
                                      <p:to>
                                        <p:strVal val="visible"/>
                                      </p:to>
                                    </p:set>
                                    <p:anim calcmode="lin" valueType="num">
                                      <p:cBhvr>
                                        <p:cTn id="118" dur="500" fill="hold"/>
                                        <p:tgtEl>
                                          <p:spTgt spid="76807">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119" dur="500" fill="hold"/>
                                        <p:tgtEl>
                                          <p:spTgt spid="76807">
                                            <p:txEl>
                                              <p:pRg st="4" end="4"/>
                                            </p:txEl>
                                          </p:spTgt>
                                        </p:tgtEl>
                                        <p:attrNameLst>
                                          <p:attrName>ppt_y</p:attrName>
                                        </p:attrNameLst>
                                      </p:cBhvr>
                                      <p:tavLst>
                                        <p:tav tm="0">
                                          <p:val>
                                            <p:strVal val="#ppt_y"/>
                                          </p:val>
                                        </p:tav>
                                        <p:tav tm="100000">
                                          <p:val>
                                            <p:strVal val="#ppt_y"/>
                                          </p:val>
                                        </p:tav>
                                      </p:tavLst>
                                    </p:anim>
                                    <p:anim calcmode="lin" valueType="num">
                                      <p:cBhvr>
                                        <p:cTn id="120" dur="500" fill="hold"/>
                                        <p:tgtEl>
                                          <p:spTgt spid="76807">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21" dur="500" fill="hold"/>
                                        <p:tgtEl>
                                          <p:spTgt spid="76807">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22" dur="500" tmFilter="0,0; .5, 1; 1, 1"/>
                                        <p:tgtEl>
                                          <p:spTgt spid="76807">
                                            <p:txEl>
                                              <p:pRg st="4" end="4"/>
                                            </p:txEl>
                                          </p:spTgt>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41" presetClass="entr" presetSubtype="0" fill="hold" grpId="0" nodeType="clickEffect">
                                  <p:stCondLst>
                                    <p:cond delay="0"/>
                                  </p:stCondLst>
                                  <p:iterate type="lt">
                                    <p:tmPct val="10000"/>
                                  </p:iterate>
                                  <p:childTnLst>
                                    <p:set>
                                      <p:cBhvr>
                                        <p:cTn id="126" dur="1" fill="hold">
                                          <p:stCondLst>
                                            <p:cond delay="0"/>
                                          </p:stCondLst>
                                        </p:cTn>
                                        <p:tgtEl>
                                          <p:spTgt spid="76807">
                                            <p:txEl>
                                              <p:pRg st="5" end="5"/>
                                            </p:txEl>
                                          </p:spTgt>
                                        </p:tgtEl>
                                        <p:attrNameLst>
                                          <p:attrName>style.visibility</p:attrName>
                                        </p:attrNameLst>
                                      </p:cBhvr>
                                      <p:to>
                                        <p:strVal val="visible"/>
                                      </p:to>
                                    </p:set>
                                    <p:anim calcmode="lin" valueType="num">
                                      <p:cBhvr>
                                        <p:cTn id="127" dur="500" fill="hold"/>
                                        <p:tgtEl>
                                          <p:spTgt spid="76807">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128" dur="500" fill="hold"/>
                                        <p:tgtEl>
                                          <p:spTgt spid="76807">
                                            <p:txEl>
                                              <p:pRg st="5" end="5"/>
                                            </p:txEl>
                                          </p:spTgt>
                                        </p:tgtEl>
                                        <p:attrNameLst>
                                          <p:attrName>ppt_y</p:attrName>
                                        </p:attrNameLst>
                                      </p:cBhvr>
                                      <p:tavLst>
                                        <p:tav tm="0">
                                          <p:val>
                                            <p:strVal val="#ppt_y"/>
                                          </p:val>
                                        </p:tav>
                                        <p:tav tm="100000">
                                          <p:val>
                                            <p:strVal val="#ppt_y"/>
                                          </p:val>
                                        </p:tav>
                                      </p:tavLst>
                                    </p:anim>
                                    <p:anim calcmode="lin" valueType="num">
                                      <p:cBhvr>
                                        <p:cTn id="129" dur="500" fill="hold"/>
                                        <p:tgtEl>
                                          <p:spTgt spid="76807">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30" dur="500" fill="hold"/>
                                        <p:tgtEl>
                                          <p:spTgt spid="76807">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31" dur="500" tmFilter="0,0; .5, 1; 1, 1"/>
                                        <p:tgtEl>
                                          <p:spTgt spid="76807">
                                            <p:txEl>
                                              <p:pRg st="5" end="5"/>
                                            </p:txEl>
                                          </p:spTgt>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41" presetClass="entr" presetSubtype="0" fill="hold" grpId="0" nodeType="clickEffect">
                                  <p:stCondLst>
                                    <p:cond delay="0"/>
                                  </p:stCondLst>
                                  <p:iterate type="lt">
                                    <p:tmPct val="10000"/>
                                  </p:iterate>
                                  <p:childTnLst>
                                    <p:set>
                                      <p:cBhvr>
                                        <p:cTn id="135" dur="1" fill="hold">
                                          <p:stCondLst>
                                            <p:cond delay="0"/>
                                          </p:stCondLst>
                                        </p:cTn>
                                        <p:tgtEl>
                                          <p:spTgt spid="76807">
                                            <p:txEl>
                                              <p:pRg st="6" end="6"/>
                                            </p:txEl>
                                          </p:spTgt>
                                        </p:tgtEl>
                                        <p:attrNameLst>
                                          <p:attrName>style.visibility</p:attrName>
                                        </p:attrNameLst>
                                      </p:cBhvr>
                                      <p:to>
                                        <p:strVal val="visible"/>
                                      </p:to>
                                    </p:set>
                                    <p:anim calcmode="lin" valueType="num">
                                      <p:cBhvr>
                                        <p:cTn id="136" dur="500" fill="hold"/>
                                        <p:tgtEl>
                                          <p:spTgt spid="76807">
                                            <p:txEl>
                                              <p:pRg st="6" end="6"/>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7" dur="500" fill="hold"/>
                                        <p:tgtEl>
                                          <p:spTgt spid="76807">
                                            <p:txEl>
                                              <p:pRg st="6" end="6"/>
                                            </p:txEl>
                                          </p:spTgt>
                                        </p:tgtEl>
                                        <p:attrNameLst>
                                          <p:attrName>ppt_y</p:attrName>
                                        </p:attrNameLst>
                                      </p:cBhvr>
                                      <p:tavLst>
                                        <p:tav tm="0">
                                          <p:val>
                                            <p:strVal val="#ppt_y"/>
                                          </p:val>
                                        </p:tav>
                                        <p:tav tm="100000">
                                          <p:val>
                                            <p:strVal val="#ppt_y"/>
                                          </p:val>
                                        </p:tav>
                                      </p:tavLst>
                                    </p:anim>
                                    <p:anim calcmode="lin" valueType="num">
                                      <p:cBhvr>
                                        <p:cTn id="138" dur="500" fill="hold"/>
                                        <p:tgtEl>
                                          <p:spTgt spid="76807">
                                            <p:txEl>
                                              <p:pRg st="6" end="6"/>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39" dur="500" fill="hold"/>
                                        <p:tgtEl>
                                          <p:spTgt spid="76807">
                                            <p:txEl>
                                              <p:pRg st="6" end="6"/>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40" dur="500" tmFilter="0,0; .5, 1; 1, 1"/>
                                        <p:tgtEl>
                                          <p:spTgt spid="7680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6" grpId="0" build="p"/>
      <p:bldP spid="76807" grpId="0" build="p"/>
      <p:bldP spid="76808" grpId="0" animBg="1"/>
      <p:bldP spid="76810"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1435100" y="274638"/>
            <a:ext cx="7499350" cy="1143000"/>
          </a:xfrm>
        </p:spPr>
        <p:txBody>
          <a:bodyPr/>
          <a:lstStyle/>
          <a:p>
            <a:pPr eaLnBrk="1" fontAlgn="auto" hangingPunct="1">
              <a:spcAft>
                <a:spcPts val="0"/>
              </a:spcAft>
              <a:defRPr/>
            </a:pPr>
            <a:r>
              <a:rPr lang="en-US" smtClean="0">
                <a:solidFill>
                  <a:schemeClr val="tx2">
                    <a:satMod val="130000"/>
                  </a:schemeClr>
                </a:solidFill>
                <a:latin typeface="Garamond" pitchFamily="18" charset="0"/>
              </a:rPr>
              <a:t>  </a:t>
            </a:r>
          </a:p>
        </p:txBody>
      </p:sp>
      <p:sp>
        <p:nvSpPr>
          <p:cNvPr id="81926" name="Rectangle 6"/>
          <p:cNvSpPr>
            <a:spLocks noGrp="1" noChangeArrowheads="1"/>
          </p:cNvSpPr>
          <p:nvPr>
            <p:ph sz="half" idx="1"/>
          </p:nvPr>
        </p:nvSpPr>
        <p:spPr>
          <a:xfrm>
            <a:off x="381000" y="2362200"/>
            <a:ext cx="4038600" cy="4495800"/>
          </a:xfrm>
        </p:spPr>
        <p:txBody>
          <a:bodyPr/>
          <a:lstStyle/>
          <a:p>
            <a:pPr eaLnBrk="1" hangingPunct="1"/>
            <a:r>
              <a:rPr lang="en-US" smtClean="0"/>
              <a:t>Similarly </a:t>
            </a:r>
          </a:p>
          <a:p>
            <a:pPr eaLnBrk="1" hangingPunct="1"/>
            <a:r>
              <a:rPr lang="en-US" smtClean="0"/>
              <a:t>In contrast</a:t>
            </a:r>
          </a:p>
          <a:p>
            <a:pPr eaLnBrk="1" hangingPunct="1"/>
            <a:r>
              <a:rPr lang="en-US" smtClean="0"/>
              <a:t>Unlike</a:t>
            </a:r>
          </a:p>
          <a:p>
            <a:pPr eaLnBrk="1" hangingPunct="1"/>
            <a:r>
              <a:rPr lang="en-US" smtClean="0"/>
              <a:t>On the other hand</a:t>
            </a:r>
          </a:p>
          <a:p>
            <a:pPr eaLnBrk="1" hangingPunct="1"/>
            <a:r>
              <a:rPr lang="en-US" smtClean="0"/>
              <a:t>Nevertheless</a:t>
            </a:r>
          </a:p>
          <a:p>
            <a:pPr eaLnBrk="1" hangingPunct="1"/>
            <a:r>
              <a:rPr lang="en-US" smtClean="0"/>
              <a:t>In the same way</a:t>
            </a:r>
          </a:p>
          <a:p>
            <a:pPr eaLnBrk="1" hangingPunct="1"/>
            <a:endParaRPr lang="en-US" smtClean="0"/>
          </a:p>
        </p:txBody>
      </p:sp>
      <p:sp>
        <p:nvSpPr>
          <p:cNvPr id="81927" name="Rectangle 7"/>
          <p:cNvSpPr>
            <a:spLocks noGrp="1" noChangeArrowheads="1"/>
          </p:cNvSpPr>
          <p:nvPr>
            <p:ph sz="half" idx="2"/>
          </p:nvPr>
        </p:nvSpPr>
        <p:spPr>
          <a:xfrm>
            <a:off x="5638800" y="2362200"/>
            <a:ext cx="4038600" cy="4495800"/>
          </a:xfrm>
        </p:spPr>
        <p:txBody>
          <a:bodyPr/>
          <a:lstStyle/>
          <a:p>
            <a:pPr eaLnBrk="1" hangingPunct="1"/>
            <a:r>
              <a:rPr lang="en-US" smtClean="0"/>
              <a:t>Such as</a:t>
            </a:r>
          </a:p>
          <a:p>
            <a:pPr eaLnBrk="1" hangingPunct="1"/>
            <a:r>
              <a:rPr lang="en-US" smtClean="0"/>
              <a:t>For example</a:t>
            </a:r>
          </a:p>
          <a:p>
            <a:pPr eaLnBrk="1" hangingPunct="1"/>
            <a:r>
              <a:rPr lang="en-US" smtClean="0"/>
              <a:t>In other words</a:t>
            </a:r>
          </a:p>
          <a:p>
            <a:pPr eaLnBrk="1" hangingPunct="1"/>
            <a:r>
              <a:rPr lang="en-US" smtClean="0"/>
              <a:t>Along with</a:t>
            </a:r>
          </a:p>
          <a:p>
            <a:pPr eaLnBrk="1" hangingPunct="1"/>
            <a:r>
              <a:rPr lang="en-US" smtClean="0"/>
              <a:t>For instance</a:t>
            </a:r>
          </a:p>
          <a:p>
            <a:pPr eaLnBrk="1" hangingPunct="1"/>
            <a:r>
              <a:rPr lang="en-US" smtClean="0"/>
              <a:t>Like</a:t>
            </a:r>
          </a:p>
          <a:p>
            <a:pPr eaLnBrk="1" hangingPunct="1"/>
            <a:endParaRPr lang="en-US" smtClean="0"/>
          </a:p>
        </p:txBody>
      </p:sp>
      <p:sp>
        <p:nvSpPr>
          <p:cNvPr id="36869" name="WordArt 4"/>
          <p:cNvSpPr>
            <a:spLocks noChangeArrowheads="1" noChangeShapeType="1" noTextEdit="1"/>
          </p:cNvSpPr>
          <p:nvPr/>
        </p:nvSpPr>
        <p:spPr bwMode="auto">
          <a:xfrm>
            <a:off x="2286000" y="457200"/>
            <a:ext cx="4648200" cy="923925"/>
          </a:xfrm>
          <a:prstGeom prst="rect">
            <a:avLst/>
          </a:prstGeom>
        </p:spPr>
        <p:txBody>
          <a:bodyPr wrap="none" fromWordArt="1">
            <a:prstTxWarp prst="textPlain">
              <a:avLst>
                <a:gd name="adj" fmla="val 50000"/>
              </a:avLst>
            </a:prstTxWarp>
          </a:bodyPr>
          <a:lstStyle/>
          <a:p>
            <a:pPr algn="ctr"/>
            <a:r>
              <a:rPr lang="en-US" sz="6000" kern="10">
                <a:ln w="9525">
                  <a:solidFill>
                    <a:srgbClr val="000000"/>
                  </a:solidFill>
                  <a:round/>
                  <a:headEnd/>
                  <a:tailEnd/>
                </a:ln>
                <a:solidFill>
                  <a:srgbClr val="000066"/>
                </a:solidFill>
                <a:effectLst>
                  <a:outerShdw dist="563972" dir="14049741" sx="125000" sy="125000" algn="tl" rotWithShape="0">
                    <a:srgbClr val="C7DFD3">
                      <a:alpha val="79999"/>
                    </a:srgbClr>
                  </a:outerShdw>
                </a:effectLst>
                <a:latin typeface="Monotype Corsiva"/>
              </a:rPr>
              <a:t>More Transitions</a:t>
            </a:r>
          </a:p>
        </p:txBody>
      </p:sp>
      <p:sp>
        <p:nvSpPr>
          <p:cNvPr id="81925" name="WordArt 5"/>
          <p:cNvSpPr>
            <a:spLocks noChangeArrowheads="1" noChangeShapeType="1" noTextEdit="1"/>
          </p:cNvSpPr>
          <p:nvPr/>
        </p:nvSpPr>
        <p:spPr bwMode="auto">
          <a:xfrm>
            <a:off x="228600" y="1676400"/>
            <a:ext cx="4257675" cy="657225"/>
          </a:xfrm>
          <a:prstGeom prst="rect">
            <a:avLst/>
          </a:prstGeom>
        </p:spPr>
        <p:txBody>
          <a:bodyPr wrap="none" fromWordArt="1">
            <a:prstTxWarp prst="textDoubleWave1">
              <a:avLst>
                <a:gd name="adj1" fmla="val 6500"/>
                <a:gd name="adj2" fmla="val 0"/>
              </a:avLst>
            </a:prstTxWarp>
          </a:bodyPr>
          <a:lstStyle/>
          <a:p>
            <a:pPr algn="ctr"/>
            <a:r>
              <a:rPr lang="en-US" sz="3600" kern="10" spc="-360">
                <a:ln w="12700">
                  <a:solidFill>
                    <a:srgbClr val="000099"/>
                  </a:solidFill>
                  <a:round/>
                  <a:headEnd/>
                  <a:tailEnd/>
                </a:ln>
                <a:solidFill>
                  <a:srgbClr val="CC99FF"/>
                </a:solidFill>
                <a:effectLst>
                  <a:outerShdw dist="125724" dir="18900000" algn="ctr" rotWithShape="0">
                    <a:srgbClr val="000099">
                      <a:alpha val="74997"/>
                    </a:srgbClr>
                  </a:outerShdw>
                </a:effectLst>
                <a:latin typeface="Impact"/>
              </a:rPr>
              <a:t>Comparison / Contrast</a:t>
            </a:r>
          </a:p>
        </p:txBody>
      </p:sp>
      <p:sp>
        <p:nvSpPr>
          <p:cNvPr id="81928" name="WordArt 8"/>
          <p:cNvSpPr>
            <a:spLocks noChangeArrowheads="1" noChangeShapeType="1" noTextEdit="1"/>
          </p:cNvSpPr>
          <p:nvPr/>
        </p:nvSpPr>
        <p:spPr bwMode="auto">
          <a:xfrm>
            <a:off x="5943600" y="1524000"/>
            <a:ext cx="2190750" cy="809625"/>
          </a:xfrm>
          <a:prstGeom prst="rect">
            <a:avLst/>
          </a:prstGeom>
        </p:spPr>
        <p:txBody>
          <a:bodyPr wrap="none" fromWordArt="1">
            <a:prstTxWarp prst="textDoubleWave1">
              <a:avLst>
                <a:gd name="adj1" fmla="val 6500"/>
                <a:gd name="adj2" fmla="val 0"/>
              </a:avLst>
            </a:prstTxWarp>
          </a:bodyPr>
          <a:lstStyle/>
          <a:p>
            <a:pPr algn="ctr"/>
            <a:r>
              <a:rPr lang="en-US" sz="4000" kern="10" spc="-400">
                <a:ln w="12700">
                  <a:solidFill>
                    <a:srgbClr val="000099"/>
                  </a:solidFill>
                  <a:round/>
                  <a:headEnd/>
                  <a:tailEnd/>
                </a:ln>
                <a:solidFill>
                  <a:srgbClr val="33CCFF"/>
                </a:solidFill>
                <a:effectLst>
                  <a:outerShdw dist="125724" dir="18900000" algn="ctr" rotWithShape="0">
                    <a:srgbClr val="000099">
                      <a:alpha val="74997"/>
                    </a:srgbClr>
                  </a:outerShdw>
                </a:effectLst>
                <a:latin typeface="Comic Sans MS"/>
              </a:rPr>
              <a:t>Examples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81926">
                                            <p:txEl>
                                              <p:pRg st="0" end="0"/>
                                            </p:txEl>
                                          </p:spTgt>
                                        </p:tgtEl>
                                        <p:attrNameLst>
                                          <p:attrName>style.visibility</p:attrName>
                                        </p:attrNameLst>
                                      </p:cBhvr>
                                      <p:to>
                                        <p:strVal val="visible"/>
                                      </p:to>
                                    </p:set>
                                    <p:anim calcmode="lin" valueType="num">
                                      <p:cBhvr>
                                        <p:cTn id="7" dur="500" decel="50000" fill="hold">
                                          <p:stCondLst>
                                            <p:cond delay="0"/>
                                          </p:stCondLst>
                                        </p:cTn>
                                        <p:tgtEl>
                                          <p:spTgt spid="81926">
                                            <p:txEl>
                                              <p:pRg st="0" end="0"/>
                                            </p:txEl>
                                          </p:spTgt>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81926">
                                            <p:txEl>
                                              <p:pRg st="0" end="0"/>
                                            </p:txEl>
                                          </p:spTgt>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81926">
                                            <p:txEl>
                                              <p:pRg st="0" end="0"/>
                                            </p:txEl>
                                          </p:spTgt>
                                        </p:tgtEl>
                                        <p:attrNameLst>
                                          <p:attrName>ppt_w</p:attrName>
                                        </p:attrNameLst>
                                      </p:cBhvr>
                                      <p:tavLst>
                                        <p:tav tm="0">
                                          <p:val>
                                            <p:strVal val="#ppt_w*.05"/>
                                          </p:val>
                                        </p:tav>
                                        <p:tav tm="100000">
                                          <p:val>
                                            <p:strVal val="#ppt_w"/>
                                          </p:val>
                                        </p:tav>
                                      </p:tavLst>
                                    </p:anim>
                                    <p:anim calcmode="lin" valueType="num">
                                      <p:cBhvr>
                                        <p:cTn id="10" dur="1000" fill="hold"/>
                                        <p:tgtEl>
                                          <p:spTgt spid="81926">
                                            <p:txEl>
                                              <p:pRg st="0" end="0"/>
                                            </p:txEl>
                                          </p:spTgt>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81926">
                                            <p:txEl>
                                              <p:pRg st="0" end="0"/>
                                            </p:txEl>
                                          </p:spTgt>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81926">
                                            <p:txEl>
                                              <p:pRg st="0" end="0"/>
                                            </p:txEl>
                                          </p:spTgt>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81926">
                                            <p:txEl>
                                              <p:pRg st="0" end="0"/>
                                            </p:txEl>
                                          </p:spTgt>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81926">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81926">
                                            <p:txEl>
                                              <p:pRg st="1" end="1"/>
                                            </p:txEl>
                                          </p:spTgt>
                                        </p:tgtEl>
                                        <p:attrNameLst>
                                          <p:attrName>style.visibility</p:attrName>
                                        </p:attrNameLst>
                                      </p:cBhvr>
                                      <p:to>
                                        <p:strVal val="visible"/>
                                      </p:to>
                                    </p:set>
                                    <p:anim calcmode="lin" valueType="num">
                                      <p:cBhvr>
                                        <p:cTn id="19" dur="500" decel="50000" fill="hold">
                                          <p:stCondLst>
                                            <p:cond delay="0"/>
                                          </p:stCondLst>
                                        </p:cTn>
                                        <p:tgtEl>
                                          <p:spTgt spid="81926">
                                            <p:txEl>
                                              <p:pRg st="1" end="1"/>
                                            </p:txEl>
                                          </p:spTgt>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81926">
                                            <p:txEl>
                                              <p:pRg st="1" end="1"/>
                                            </p:txEl>
                                          </p:spTgt>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81926">
                                            <p:txEl>
                                              <p:pRg st="1" end="1"/>
                                            </p:txEl>
                                          </p:spTgt>
                                        </p:tgtEl>
                                        <p:attrNameLst>
                                          <p:attrName>ppt_w</p:attrName>
                                        </p:attrNameLst>
                                      </p:cBhvr>
                                      <p:tavLst>
                                        <p:tav tm="0">
                                          <p:val>
                                            <p:strVal val="#ppt_w*.05"/>
                                          </p:val>
                                        </p:tav>
                                        <p:tav tm="100000">
                                          <p:val>
                                            <p:strVal val="#ppt_w"/>
                                          </p:val>
                                        </p:tav>
                                      </p:tavLst>
                                    </p:anim>
                                    <p:anim calcmode="lin" valueType="num">
                                      <p:cBhvr>
                                        <p:cTn id="22" dur="1000" fill="hold"/>
                                        <p:tgtEl>
                                          <p:spTgt spid="81926">
                                            <p:txEl>
                                              <p:pRg st="1" end="1"/>
                                            </p:txEl>
                                          </p:spTgt>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81926">
                                            <p:txEl>
                                              <p:pRg st="1" end="1"/>
                                            </p:txEl>
                                          </p:spTgt>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81926">
                                            <p:txEl>
                                              <p:pRg st="1" end="1"/>
                                            </p:txEl>
                                          </p:spTgt>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81926">
                                            <p:txEl>
                                              <p:pRg st="1" end="1"/>
                                            </p:txEl>
                                          </p:spTgt>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81926">
                                            <p:txEl>
                                              <p:pRg st="1" end="1"/>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81926">
                                            <p:txEl>
                                              <p:pRg st="2" end="2"/>
                                            </p:txEl>
                                          </p:spTgt>
                                        </p:tgtEl>
                                        <p:attrNameLst>
                                          <p:attrName>style.visibility</p:attrName>
                                        </p:attrNameLst>
                                      </p:cBhvr>
                                      <p:to>
                                        <p:strVal val="visible"/>
                                      </p:to>
                                    </p:set>
                                    <p:anim calcmode="lin" valueType="num">
                                      <p:cBhvr>
                                        <p:cTn id="31" dur="500" decel="50000" fill="hold">
                                          <p:stCondLst>
                                            <p:cond delay="0"/>
                                          </p:stCondLst>
                                        </p:cTn>
                                        <p:tgtEl>
                                          <p:spTgt spid="81926">
                                            <p:txEl>
                                              <p:pRg st="2" end="2"/>
                                            </p:txEl>
                                          </p:spTgt>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81926">
                                            <p:txEl>
                                              <p:pRg st="2" end="2"/>
                                            </p:txEl>
                                          </p:spTgt>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81926">
                                            <p:txEl>
                                              <p:pRg st="2" end="2"/>
                                            </p:txEl>
                                          </p:spTgt>
                                        </p:tgtEl>
                                        <p:attrNameLst>
                                          <p:attrName>ppt_w</p:attrName>
                                        </p:attrNameLst>
                                      </p:cBhvr>
                                      <p:tavLst>
                                        <p:tav tm="0">
                                          <p:val>
                                            <p:strVal val="#ppt_w*.05"/>
                                          </p:val>
                                        </p:tav>
                                        <p:tav tm="100000">
                                          <p:val>
                                            <p:strVal val="#ppt_w"/>
                                          </p:val>
                                        </p:tav>
                                      </p:tavLst>
                                    </p:anim>
                                    <p:anim calcmode="lin" valueType="num">
                                      <p:cBhvr>
                                        <p:cTn id="34" dur="1000" fill="hold"/>
                                        <p:tgtEl>
                                          <p:spTgt spid="81926">
                                            <p:txEl>
                                              <p:pRg st="2" end="2"/>
                                            </p:txEl>
                                          </p:spTgt>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81926">
                                            <p:txEl>
                                              <p:pRg st="2" end="2"/>
                                            </p:txEl>
                                          </p:spTgt>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81926">
                                            <p:txEl>
                                              <p:pRg st="2" end="2"/>
                                            </p:txEl>
                                          </p:spTgt>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81926">
                                            <p:txEl>
                                              <p:pRg st="2" end="2"/>
                                            </p:txEl>
                                          </p:spTgt>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81926">
                                            <p:txEl>
                                              <p:pRg st="2" end="2"/>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5" presetClass="entr" presetSubtype="0" fill="hold" grpId="0" nodeType="clickEffect">
                                  <p:stCondLst>
                                    <p:cond delay="0"/>
                                  </p:stCondLst>
                                  <p:childTnLst>
                                    <p:set>
                                      <p:cBhvr>
                                        <p:cTn id="42" dur="1" fill="hold">
                                          <p:stCondLst>
                                            <p:cond delay="0"/>
                                          </p:stCondLst>
                                        </p:cTn>
                                        <p:tgtEl>
                                          <p:spTgt spid="81926">
                                            <p:txEl>
                                              <p:pRg st="3" end="3"/>
                                            </p:txEl>
                                          </p:spTgt>
                                        </p:tgtEl>
                                        <p:attrNameLst>
                                          <p:attrName>style.visibility</p:attrName>
                                        </p:attrNameLst>
                                      </p:cBhvr>
                                      <p:to>
                                        <p:strVal val="visible"/>
                                      </p:to>
                                    </p:set>
                                    <p:anim calcmode="lin" valueType="num">
                                      <p:cBhvr>
                                        <p:cTn id="43" dur="500" decel="50000" fill="hold">
                                          <p:stCondLst>
                                            <p:cond delay="0"/>
                                          </p:stCondLst>
                                        </p:cTn>
                                        <p:tgtEl>
                                          <p:spTgt spid="81926">
                                            <p:txEl>
                                              <p:pRg st="3" end="3"/>
                                            </p:txEl>
                                          </p:spTgt>
                                        </p:tgtEl>
                                        <p:attrNameLst>
                                          <p:attrName>style.rotation</p:attrName>
                                        </p:attrNameLst>
                                      </p:cBhvr>
                                      <p:tavLst>
                                        <p:tav tm="0">
                                          <p:val>
                                            <p:fltVal val="-90"/>
                                          </p:val>
                                        </p:tav>
                                        <p:tav tm="100000">
                                          <p:val>
                                            <p:fltVal val="0"/>
                                          </p:val>
                                        </p:tav>
                                      </p:tavLst>
                                    </p:anim>
                                    <p:anim calcmode="lin" valueType="num">
                                      <p:cBhvr>
                                        <p:cTn id="44" dur="500" decel="50000" fill="hold">
                                          <p:stCondLst>
                                            <p:cond delay="0"/>
                                          </p:stCondLst>
                                        </p:cTn>
                                        <p:tgtEl>
                                          <p:spTgt spid="81926">
                                            <p:txEl>
                                              <p:pRg st="3" end="3"/>
                                            </p:txEl>
                                          </p:spTgt>
                                        </p:tgtEl>
                                        <p:attrNameLst>
                                          <p:attrName>ppt_w</p:attrName>
                                        </p:attrNameLst>
                                      </p:cBhvr>
                                      <p:tavLst>
                                        <p:tav tm="0">
                                          <p:val>
                                            <p:strVal val="#ppt_w"/>
                                          </p:val>
                                        </p:tav>
                                        <p:tav tm="100000">
                                          <p:val>
                                            <p:strVal val="#ppt_w*.05"/>
                                          </p:val>
                                        </p:tav>
                                      </p:tavLst>
                                    </p:anim>
                                    <p:anim calcmode="lin" valueType="num">
                                      <p:cBhvr>
                                        <p:cTn id="45" dur="500" accel="50000" fill="hold">
                                          <p:stCondLst>
                                            <p:cond delay="500"/>
                                          </p:stCondLst>
                                        </p:cTn>
                                        <p:tgtEl>
                                          <p:spTgt spid="81926">
                                            <p:txEl>
                                              <p:pRg st="3" end="3"/>
                                            </p:txEl>
                                          </p:spTgt>
                                        </p:tgtEl>
                                        <p:attrNameLst>
                                          <p:attrName>ppt_w</p:attrName>
                                        </p:attrNameLst>
                                      </p:cBhvr>
                                      <p:tavLst>
                                        <p:tav tm="0">
                                          <p:val>
                                            <p:strVal val="#ppt_w*.05"/>
                                          </p:val>
                                        </p:tav>
                                        <p:tav tm="100000">
                                          <p:val>
                                            <p:strVal val="#ppt_w"/>
                                          </p:val>
                                        </p:tav>
                                      </p:tavLst>
                                    </p:anim>
                                    <p:anim calcmode="lin" valueType="num">
                                      <p:cBhvr>
                                        <p:cTn id="46" dur="1000" fill="hold"/>
                                        <p:tgtEl>
                                          <p:spTgt spid="81926">
                                            <p:txEl>
                                              <p:pRg st="3" end="3"/>
                                            </p:txEl>
                                          </p:spTgt>
                                        </p:tgtEl>
                                        <p:attrNameLst>
                                          <p:attrName>ppt_h</p:attrName>
                                        </p:attrNameLst>
                                      </p:cBhvr>
                                      <p:tavLst>
                                        <p:tav tm="0">
                                          <p:val>
                                            <p:strVal val="#ppt_h"/>
                                          </p:val>
                                        </p:tav>
                                        <p:tav tm="100000">
                                          <p:val>
                                            <p:strVal val="#ppt_h"/>
                                          </p:val>
                                        </p:tav>
                                      </p:tavLst>
                                    </p:anim>
                                    <p:anim calcmode="lin" valueType="num">
                                      <p:cBhvr>
                                        <p:cTn id="47" dur="500" decel="50000" fill="hold">
                                          <p:stCondLst>
                                            <p:cond delay="0"/>
                                          </p:stCondLst>
                                        </p:cTn>
                                        <p:tgtEl>
                                          <p:spTgt spid="81926">
                                            <p:txEl>
                                              <p:pRg st="3" end="3"/>
                                            </p:txEl>
                                          </p:spTgt>
                                        </p:tgtEl>
                                        <p:attrNameLst>
                                          <p:attrName>ppt_x</p:attrName>
                                        </p:attrNameLst>
                                      </p:cBhvr>
                                      <p:tavLst>
                                        <p:tav tm="0">
                                          <p:val>
                                            <p:strVal val="#ppt_x+.4"/>
                                          </p:val>
                                        </p:tav>
                                        <p:tav tm="100000">
                                          <p:val>
                                            <p:strVal val="#ppt_x"/>
                                          </p:val>
                                        </p:tav>
                                      </p:tavLst>
                                    </p:anim>
                                    <p:anim calcmode="lin" valueType="num">
                                      <p:cBhvr>
                                        <p:cTn id="48" dur="500" decel="50000" fill="hold">
                                          <p:stCondLst>
                                            <p:cond delay="0"/>
                                          </p:stCondLst>
                                        </p:cTn>
                                        <p:tgtEl>
                                          <p:spTgt spid="81926">
                                            <p:txEl>
                                              <p:pRg st="3" end="3"/>
                                            </p:txEl>
                                          </p:spTgt>
                                        </p:tgtEl>
                                        <p:attrNameLst>
                                          <p:attrName>ppt_y</p:attrName>
                                        </p:attrNameLst>
                                      </p:cBhvr>
                                      <p:tavLst>
                                        <p:tav tm="0">
                                          <p:val>
                                            <p:strVal val="#ppt_y-.2"/>
                                          </p:val>
                                        </p:tav>
                                        <p:tav tm="100000">
                                          <p:val>
                                            <p:strVal val="#ppt_y+.1"/>
                                          </p:val>
                                        </p:tav>
                                      </p:tavLst>
                                    </p:anim>
                                    <p:anim calcmode="lin" valueType="num">
                                      <p:cBhvr>
                                        <p:cTn id="49" dur="500" accel="50000" fill="hold">
                                          <p:stCondLst>
                                            <p:cond delay="500"/>
                                          </p:stCondLst>
                                        </p:cTn>
                                        <p:tgtEl>
                                          <p:spTgt spid="81926">
                                            <p:txEl>
                                              <p:pRg st="3" end="3"/>
                                            </p:txEl>
                                          </p:spTgt>
                                        </p:tgtEl>
                                        <p:attrNameLst>
                                          <p:attrName>ppt_y</p:attrName>
                                        </p:attrNameLst>
                                      </p:cBhvr>
                                      <p:tavLst>
                                        <p:tav tm="0">
                                          <p:val>
                                            <p:strVal val="#ppt_y+.1"/>
                                          </p:val>
                                        </p:tav>
                                        <p:tav tm="100000">
                                          <p:val>
                                            <p:strVal val="#ppt_y"/>
                                          </p:val>
                                        </p:tav>
                                      </p:tavLst>
                                    </p:anim>
                                    <p:animEffect transition="in" filter="fade">
                                      <p:cBhvr>
                                        <p:cTn id="50" dur="1000" decel="50000">
                                          <p:stCondLst>
                                            <p:cond delay="0"/>
                                          </p:stCondLst>
                                        </p:cTn>
                                        <p:tgtEl>
                                          <p:spTgt spid="81926">
                                            <p:txEl>
                                              <p:pRg st="3" end="3"/>
                                            </p:txEl>
                                          </p:spTgt>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5" presetClass="entr" presetSubtype="0" fill="hold" grpId="0" nodeType="clickEffect">
                                  <p:stCondLst>
                                    <p:cond delay="0"/>
                                  </p:stCondLst>
                                  <p:childTnLst>
                                    <p:set>
                                      <p:cBhvr>
                                        <p:cTn id="54" dur="1" fill="hold">
                                          <p:stCondLst>
                                            <p:cond delay="0"/>
                                          </p:stCondLst>
                                        </p:cTn>
                                        <p:tgtEl>
                                          <p:spTgt spid="81926">
                                            <p:txEl>
                                              <p:pRg st="4" end="4"/>
                                            </p:txEl>
                                          </p:spTgt>
                                        </p:tgtEl>
                                        <p:attrNameLst>
                                          <p:attrName>style.visibility</p:attrName>
                                        </p:attrNameLst>
                                      </p:cBhvr>
                                      <p:to>
                                        <p:strVal val="visible"/>
                                      </p:to>
                                    </p:set>
                                    <p:anim calcmode="lin" valueType="num">
                                      <p:cBhvr>
                                        <p:cTn id="55" dur="500" decel="50000" fill="hold">
                                          <p:stCondLst>
                                            <p:cond delay="0"/>
                                          </p:stCondLst>
                                        </p:cTn>
                                        <p:tgtEl>
                                          <p:spTgt spid="81926">
                                            <p:txEl>
                                              <p:pRg st="4" end="4"/>
                                            </p:txEl>
                                          </p:spTgt>
                                        </p:tgtEl>
                                        <p:attrNameLst>
                                          <p:attrName>style.rotation</p:attrName>
                                        </p:attrNameLst>
                                      </p:cBhvr>
                                      <p:tavLst>
                                        <p:tav tm="0">
                                          <p:val>
                                            <p:fltVal val="-90"/>
                                          </p:val>
                                        </p:tav>
                                        <p:tav tm="100000">
                                          <p:val>
                                            <p:fltVal val="0"/>
                                          </p:val>
                                        </p:tav>
                                      </p:tavLst>
                                    </p:anim>
                                    <p:anim calcmode="lin" valueType="num">
                                      <p:cBhvr>
                                        <p:cTn id="56" dur="500" decel="50000" fill="hold">
                                          <p:stCondLst>
                                            <p:cond delay="0"/>
                                          </p:stCondLst>
                                        </p:cTn>
                                        <p:tgtEl>
                                          <p:spTgt spid="81926">
                                            <p:txEl>
                                              <p:pRg st="4" end="4"/>
                                            </p:txEl>
                                          </p:spTgt>
                                        </p:tgtEl>
                                        <p:attrNameLst>
                                          <p:attrName>ppt_w</p:attrName>
                                        </p:attrNameLst>
                                      </p:cBhvr>
                                      <p:tavLst>
                                        <p:tav tm="0">
                                          <p:val>
                                            <p:strVal val="#ppt_w"/>
                                          </p:val>
                                        </p:tav>
                                        <p:tav tm="100000">
                                          <p:val>
                                            <p:strVal val="#ppt_w*.05"/>
                                          </p:val>
                                        </p:tav>
                                      </p:tavLst>
                                    </p:anim>
                                    <p:anim calcmode="lin" valueType="num">
                                      <p:cBhvr>
                                        <p:cTn id="57" dur="500" accel="50000" fill="hold">
                                          <p:stCondLst>
                                            <p:cond delay="500"/>
                                          </p:stCondLst>
                                        </p:cTn>
                                        <p:tgtEl>
                                          <p:spTgt spid="81926">
                                            <p:txEl>
                                              <p:pRg st="4" end="4"/>
                                            </p:txEl>
                                          </p:spTgt>
                                        </p:tgtEl>
                                        <p:attrNameLst>
                                          <p:attrName>ppt_w</p:attrName>
                                        </p:attrNameLst>
                                      </p:cBhvr>
                                      <p:tavLst>
                                        <p:tav tm="0">
                                          <p:val>
                                            <p:strVal val="#ppt_w*.05"/>
                                          </p:val>
                                        </p:tav>
                                        <p:tav tm="100000">
                                          <p:val>
                                            <p:strVal val="#ppt_w"/>
                                          </p:val>
                                        </p:tav>
                                      </p:tavLst>
                                    </p:anim>
                                    <p:anim calcmode="lin" valueType="num">
                                      <p:cBhvr>
                                        <p:cTn id="58" dur="1000" fill="hold"/>
                                        <p:tgtEl>
                                          <p:spTgt spid="81926">
                                            <p:txEl>
                                              <p:pRg st="4" end="4"/>
                                            </p:txEl>
                                          </p:spTgt>
                                        </p:tgtEl>
                                        <p:attrNameLst>
                                          <p:attrName>ppt_h</p:attrName>
                                        </p:attrNameLst>
                                      </p:cBhvr>
                                      <p:tavLst>
                                        <p:tav tm="0">
                                          <p:val>
                                            <p:strVal val="#ppt_h"/>
                                          </p:val>
                                        </p:tav>
                                        <p:tav tm="100000">
                                          <p:val>
                                            <p:strVal val="#ppt_h"/>
                                          </p:val>
                                        </p:tav>
                                      </p:tavLst>
                                    </p:anim>
                                    <p:anim calcmode="lin" valueType="num">
                                      <p:cBhvr>
                                        <p:cTn id="59" dur="500" decel="50000" fill="hold">
                                          <p:stCondLst>
                                            <p:cond delay="0"/>
                                          </p:stCondLst>
                                        </p:cTn>
                                        <p:tgtEl>
                                          <p:spTgt spid="81926">
                                            <p:txEl>
                                              <p:pRg st="4" end="4"/>
                                            </p:txEl>
                                          </p:spTgt>
                                        </p:tgtEl>
                                        <p:attrNameLst>
                                          <p:attrName>ppt_x</p:attrName>
                                        </p:attrNameLst>
                                      </p:cBhvr>
                                      <p:tavLst>
                                        <p:tav tm="0">
                                          <p:val>
                                            <p:strVal val="#ppt_x+.4"/>
                                          </p:val>
                                        </p:tav>
                                        <p:tav tm="100000">
                                          <p:val>
                                            <p:strVal val="#ppt_x"/>
                                          </p:val>
                                        </p:tav>
                                      </p:tavLst>
                                    </p:anim>
                                    <p:anim calcmode="lin" valueType="num">
                                      <p:cBhvr>
                                        <p:cTn id="60" dur="500" decel="50000" fill="hold">
                                          <p:stCondLst>
                                            <p:cond delay="0"/>
                                          </p:stCondLst>
                                        </p:cTn>
                                        <p:tgtEl>
                                          <p:spTgt spid="81926">
                                            <p:txEl>
                                              <p:pRg st="4" end="4"/>
                                            </p:txEl>
                                          </p:spTgt>
                                        </p:tgtEl>
                                        <p:attrNameLst>
                                          <p:attrName>ppt_y</p:attrName>
                                        </p:attrNameLst>
                                      </p:cBhvr>
                                      <p:tavLst>
                                        <p:tav tm="0">
                                          <p:val>
                                            <p:strVal val="#ppt_y-.2"/>
                                          </p:val>
                                        </p:tav>
                                        <p:tav tm="100000">
                                          <p:val>
                                            <p:strVal val="#ppt_y+.1"/>
                                          </p:val>
                                        </p:tav>
                                      </p:tavLst>
                                    </p:anim>
                                    <p:anim calcmode="lin" valueType="num">
                                      <p:cBhvr>
                                        <p:cTn id="61" dur="500" accel="50000" fill="hold">
                                          <p:stCondLst>
                                            <p:cond delay="500"/>
                                          </p:stCondLst>
                                        </p:cTn>
                                        <p:tgtEl>
                                          <p:spTgt spid="81926">
                                            <p:txEl>
                                              <p:pRg st="4" end="4"/>
                                            </p:txEl>
                                          </p:spTgt>
                                        </p:tgtEl>
                                        <p:attrNameLst>
                                          <p:attrName>ppt_y</p:attrName>
                                        </p:attrNameLst>
                                      </p:cBhvr>
                                      <p:tavLst>
                                        <p:tav tm="0">
                                          <p:val>
                                            <p:strVal val="#ppt_y+.1"/>
                                          </p:val>
                                        </p:tav>
                                        <p:tav tm="100000">
                                          <p:val>
                                            <p:strVal val="#ppt_y"/>
                                          </p:val>
                                        </p:tav>
                                      </p:tavLst>
                                    </p:anim>
                                    <p:animEffect transition="in" filter="fade">
                                      <p:cBhvr>
                                        <p:cTn id="62" dur="1000" decel="50000">
                                          <p:stCondLst>
                                            <p:cond delay="0"/>
                                          </p:stCondLst>
                                        </p:cTn>
                                        <p:tgtEl>
                                          <p:spTgt spid="81926">
                                            <p:txEl>
                                              <p:pRg st="4" end="4"/>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5" presetClass="entr" presetSubtype="0" fill="hold" grpId="0" nodeType="clickEffect">
                                  <p:stCondLst>
                                    <p:cond delay="0"/>
                                  </p:stCondLst>
                                  <p:childTnLst>
                                    <p:set>
                                      <p:cBhvr>
                                        <p:cTn id="66" dur="1" fill="hold">
                                          <p:stCondLst>
                                            <p:cond delay="0"/>
                                          </p:stCondLst>
                                        </p:cTn>
                                        <p:tgtEl>
                                          <p:spTgt spid="81926">
                                            <p:txEl>
                                              <p:pRg st="5" end="5"/>
                                            </p:txEl>
                                          </p:spTgt>
                                        </p:tgtEl>
                                        <p:attrNameLst>
                                          <p:attrName>style.visibility</p:attrName>
                                        </p:attrNameLst>
                                      </p:cBhvr>
                                      <p:to>
                                        <p:strVal val="visible"/>
                                      </p:to>
                                    </p:set>
                                    <p:anim calcmode="lin" valueType="num">
                                      <p:cBhvr>
                                        <p:cTn id="67" dur="500" decel="50000" fill="hold">
                                          <p:stCondLst>
                                            <p:cond delay="0"/>
                                          </p:stCondLst>
                                        </p:cTn>
                                        <p:tgtEl>
                                          <p:spTgt spid="81926">
                                            <p:txEl>
                                              <p:pRg st="5" end="5"/>
                                            </p:txEl>
                                          </p:spTgt>
                                        </p:tgtEl>
                                        <p:attrNameLst>
                                          <p:attrName>style.rotation</p:attrName>
                                        </p:attrNameLst>
                                      </p:cBhvr>
                                      <p:tavLst>
                                        <p:tav tm="0">
                                          <p:val>
                                            <p:fltVal val="-90"/>
                                          </p:val>
                                        </p:tav>
                                        <p:tav tm="100000">
                                          <p:val>
                                            <p:fltVal val="0"/>
                                          </p:val>
                                        </p:tav>
                                      </p:tavLst>
                                    </p:anim>
                                    <p:anim calcmode="lin" valueType="num">
                                      <p:cBhvr>
                                        <p:cTn id="68" dur="500" decel="50000" fill="hold">
                                          <p:stCondLst>
                                            <p:cond delay="0"/>
                                          </p:stCondLst>
                                        </p:cTn>
                                        <p:tgtEl>
                                          <p:spTgt spid="81926">
                                            <p:txEl>
                                              <p:pRg st="5" end="5"/>
                                            </p:txEl>
                                          </p:spTgt>
                                        </p:tgtEl>
                                        <p:attrNameLst>
                                          <p:attrName>ppt_w</p:attrName>
                                        </p:attrNameLst>
                                      </p:cBhvr>
                                      <p:tavLst>
                                        <p:tav tm="0">
                                          <p:val>
                                            <p:strVal val="#ppt_w"/>
                                          </p:val>
                                        </p:tav>
                                        <p:tav tm="100000">
                                          <p:val>
                                            <p:strVal val="#ppt_w*.05"/>
                                          </p:val>
                                        </p:tav>
                                      </p:tavLst>
                                    </p:anim>
                                    <p:anim calcmode="lin" valueType="num">
                                      <p:cBhvr>
                                        <p:cTn id="69" dur="500" accel="50000" fill="hold">
                                          <p:stCondLst>
                                            <p:cond delay="500"/>
                                          </p:stCondLst>
                                        </p:cTn>
                                        <p:tgtEl>
                                          <p:spTgt spid="81926">
                                            <p:txEl>
                                              <p:pRg st="5" end="5"/>
                                            </p:txEl>
                                          </p:spTgt>
                                        </p:tgtEl>
                                        <p:attrNameLst>
                                          <p:attrName>ppt_w</p:attrName>
                                        </p:attrNameLst>
                                      </p:cBhvr>
                                      <p:tavLst>
                                        <p:tav tm="0">
                                          <p:val>
                                            <p:strVal val="#ppt_w*.05"/>
                                          </p:val>
                                        </p:tav>
                                        <p:tav tm="100000">
                                          <p:val>
                                            <p:strVal val="#ppt_w"/>
                                          </p:val>
                                        </p:tav>
                                      </p:tavLst>
                                    </p:anim>
                                    <p:anim calcmode="lin" valueType="num">
                                      <p:cBhvr>
                                        <p:cTn id="70" dur="1000" fill="hold"/>
                                        <p:tgtEl>
                                          <p:spTgt spid="81926">
                                            <p:txEl>
                                              <p:pRg st="5" end="5"/>
                                            </p:txEl>
                                          </p:spTgt>
                                        </p:tgtEl>
                                        <p:attrNameLst>
                                          <p:attrName>ppt_h</p:attrName>
                                        </p:attrNameLst>
                                      </p:cBhvr>
                                      <p:tavLst>
                                        <p:tav tm="0">
                                          <p:val>
                                            <p:strVal val="#ppt_h"/>
                                          </p:val>
                                        </p:tav>
                                        <p:tav tm="100000">
                                          <p:val>
                                            <p:strVal val="#ppt_h"/>
                                          </p:val>
                                        </p:tav>
                                      </p:tavLst>
                                    </p:anim>
                                    <p:anim calcmode="lin" valueType="num">
                                      <p:cBhvr>
                                        <p:cTn id="71" dur="500" decel="50000" fill="hold">
                                          <p:stCondLst>
                                            <p:cond delay="0"/>
                                          </p:stCondLst>
                                        </p:cTn>
                                        <p:tgtEl>
                                          <p:spTgt spid="81926">
                                            <p:txEl>
                                              <p:pRg st="5" end="5"/>
                                            </p:txEl>
                                          </p:spTgt>
                                        </p:tgtEl>
                                        <p:attrNameLst>
                                          <p:attrName>ppt_x</p:attrName>
                                        </p:attrNameLst>
                                      </p:cBhvr>
                                      <p:tavLst>
                                        <p:tav tm="0">
                                          <p:val>
                                            <p:strVal val="#ppt_x+.4"/>
                                          </p:val>
                                        </p:tav>
                                        <p:tav tm="100000">
                                          <p:val>
                                            <p:strVal val="#ppt_x"/>
                                          </p:val>
                                        </p:tav>
                                      </p:tavLst>
                                    </p:anim>
                                    <p:anim calcmode="lin" valueType="num">
                                      <p:cBhvr>
                                        <p:cTn id="72" dur="500" decel="50000" fill="hold">
                                          <p:stCondLst>
                                            <p:cond delay="0"/>
                                          </p:stCondLst>
                                        </p:cTn>
                                        <p:tgtEl>
                                          <p:spTgt spid="81926">
                                            <p:txEl>
                                              <p:pRg st="5" end="5"/>
                                            </p:txEl>
                                          </p:spTgt>
                                        </p:tgtEl>
                                        <p:attrNameLst>
                                          <p:attrName>ppt_y</p:attrName>
                                        </p:attrNameLst>
                                      </p:cBhvr>
                                      <p:tavLst>
                                        <p:tav tm="0">
                                          <p:val>
                                            <p:strVal val="#ppt_y-.2"/>
                                          </p:val>
                                        </p:tav>
                                        <p:tav tm="100000">
                                          <p:val>
                                            <p:strVal val="#ppt_y+.1"/>
                                          </p:val>
                                        </p:tav>
                                      </p:tavLst>
                                    </p:anim>
                                    <p:anim calcmode="lin" valueType="num">
                                      <p:cBhvr>
                                        <p:cTn id="73" dur="500" accel="50000" fill="hold">
                                          <p:stCondLst>
                                            <p:cond delay="500"/>
                                          </p:stCondLst>
                                        </p:cTn>
                                        <p:tgtEl>
                                          <p:spTgt spid="81926">
                                            <p:txEl>
                                              <p:pRg st="5" end="5"/>
                                            </p:txEl>
                                          </p:spTgt>
                                        </p:tgtEl>
                                        <p:attrNameLst>
                                          <p:attrName>ppt_y</p:attrName>
                                        </p:attrNameLst>
                                      </p:cBhvr>
                                      <p:tavLst>
                                        <p:tav tm="0">
                                          <p:val>
                                            <p:strVal val="#ppt_y+.1"/>
                                          </p:val>
                                        </p:tav>
                                        <p:tav tm="100000">
                                          <p:val>
                                            <p:strVal val="#ppt_y"/>
                                          </p:val>
                                        </p:tav>
                                      </p:tavLst>
                                    </p:anim>
                                    <p:animEffect transition="in" filter="fade">
                                      <p:cBhvr>
                                        <p:cTn id="74" dur="1000" decel="50000">
                                          <p:stCondLst>
                                            <p:cond delay="0"/>
                                          </p:stCondLst>
                                        </p:cTn>
                                        <p:tgtEl>
                                          <p:spTgt spid="81926">
                                            <p:txEl>
                                              <p:pRg st="5" end="5"/>
                                            </p:txEl>
                                          </p:spTgt>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25" presetClass="entr" presetSubtype="0" fill="hold" grpId="0" nodeType="clickEffect">
                                  <p:stCondLst>
                                    <p:cond delay="0"/>
                                  </p:stCondLst>
                                  <p:childTnLst>
                                    <p:set>
                                      <p:cBhvr>
                                        <p:cTn id="78" dur="1" fill="hold">
                                          <p:stCondLst>
                                            <p:cond delay="0"/>
                                          </p:stCondLst>
                                        </p:cTn>
                                        <p:tgtEl>
                                          <p:spTgt spid="81927">
                                            <p:txEl>
                                              <p:pRg st="0" end="0"/>
                                            </p:txEl>
                                          </p:spTgt>
                                        </p:tgtEl>
                                        <p:attrNameLst>
                                          <p:attrName>style.visibility</p:attrName>
                                        </p:attrNameLst>
                                      </p:cBhvr>
                                      <p:to>
                                        <p:strVal val="visible"/>
                                      </p:to>
                                    </p:set>
                                    <p:anim calcmode="lin" valueType="num">
                                      <p:cBhvr>
                                        <p:cTn id="79" dur="500" decel="50000" fill="hold">
                                          <p:stCondLst>
                                            <p:cond delay="0"/>
                                          </p:stCondLst>
                                        </p:cTn>
                                        <p:tgtEl>
                                          <p:spTgt spid="81927">
                                            <p:txEl>
                                              <p:pRg st="0" end="0"/>
                                            </p:txEl>
                                          </p:spTgt>
                                        </p:tgtEl>
                                        <p:attrNameLst>
                                          <p:attrName>style.rotation</p:attrName>
                                        </p:attrNameLst>
                                      </p:cBhvr>
                                      <p:tavLst>
                                        <p:tav tm="0">
                                          <p:val>
                                            <p:fltVal val="-90"/>
                                          </p:val>
                                        </p:tav>
                                        <p:tav tm="100000">
                                          <p:val>
                                            <p:fltVal val="0"/>
                                          </p:val>
                                        </p:tav>
                                      </p:tavLst>
                                    </p:anim>
                                    <p:anim calcmode="lin" valueType="num">
                                      <p:cBhvr>
                                        <p:cTn id="80" dur="500" decel="50000" fill="hold">
                                          <p:stCondLst>
                                            <p:cond delay="0"/>
                                          </p:stCondLst>
                                        </p:cTn>
                                        <p:tgtEl>
                                          <p:spTgt spid="81927">
                                            <p:txEl>
                                              <p:pRg st="0" end="0"/>
                                            </p:txEl>
                                          </p:spTgt>
                                        </p:tgtEl>
                                        <p:attrNameLst>
                                          <p:attrName>ppt_w</p:attrName>
                                        </p:attrNameLst>
                                      </p:cBhvr>
                                      <p:tavLst>
                                        <p:tav tm="0">
                                          <p:val>
                                            <p:strVal val="#ppt_w"/>
                                          </p:val>
                                        </p:tav>
                                        <p:tav tm="100000">
                                          <p:val>
                                            <p:strVal val="#ppt_w*.05"/>
                                          </p:val>
                                        </p:tav>
                                      </p:tavLst>
                                    </p:anim>
                                    <p:anim calcmode="lin" valueType="num">
                                      <p:cBhvr>
                                        <p:cTn id="81" dur="500" accel="50000" fill="hold">
                                          <p:stCondLst>
                                            <p:cond delay="500"/>
                                          </p:stCondLst>
                                        </p:cTn>
                                        <p:tgtEl>
                                          <p:spTgt spid="81927">
                                            <p:txEl>
                                              <p:pRg st="0" end="0"/>
                                            </p:txEl>
                                          </p:spTgt>
                                        </p:tgtEl>
                                        <p:attrNameLst>
                                          <p:attrName>ppt_w</p:attrName>
                                        </p:attrNameLst>
                                      </p:cBhvr>
                                      <p:tavLst>
                                        <p:tav tm="0">
                                          <p:val>
                                            <p:strVal val="#ppt_w*.05"/>
                                          </p:val>
                                        </p:tav>
                                        <p:tav tm="100000">
                                          <p:val>
                                            <p:strVal val="#ppt_w"/>
                                          </p:val>
                                        </p:tav>
                                      </p:tavLst>
                                    </p:anim>
                                    <p:anim calcmode="lin" valueType="num">
                                      <p:cBhvr>
                                        <p:cTn id="82" dur="1000" fill="hold"/>
                                        <p:tgtEl>
                                          <p:spTgt spid="81927">
                                            <p:txEl>
                                              <p:pRg st="0" end="0"/>
                                            </p:txEl>
                                          </p:spTgt>
                                        </p:tgtEl>
                                        <p:attrNameLst>
                                          <p:attrName>ppt_h</p:attrName>
                                        </p:attrNameLst>
                                      </p:cBhvr>
                                      <p:tavLst>
                                        <p:tav tm="0">
                                          <p:val>
                                            <p:strVal val="#ppt_h"/>
                                          </p:val>
                                        </p:tav>
                                        <p:tav tm="100000">
                                          <p:val>
                                            <p:strVal val="#ppt_h"/>
                                          </p:val>
                                        </p:tav>
                                      </p:tavLst>
                                    </p:anim>
                                    <p:anim calcmode="lin" valueType="num">
                                      <p:cBhvr>
                                        <p:cTn id="83" dur="500" decel="50000" fill="hold">
                                          <p:stCondLst>
                                            <p:cond delay="0"/>
                                          </p:stCondLst>
                                        </p:cTn>
                                        <p:tgtEl>
                                          <p:spTgt spid="81927">
                                            <p:txEl>
                                              <p:pRg st="0" end="0"/>
                                            </p:txEl>
                                          </p:spTgt>
                                        </p:tgtEl>
                                        <p:attrNameLst>
                                          <p:attrName>ppt_x</p:attrName>
                                        </p:attrNameLst>
                                      </p:cBhvr>
                                      <p:tavLst>
                                        <p:tav tm="0">
                                          <p:val>
                                            <p:strVal val="#ppt_x+.4"/>
                                          </p:val>
                                        </p:tav>
                                        <p:tav tm="100000">
                                          <p:val>
                                            <p:strVal val="#ppt_x"/>
                                          </p:val>
                                        </p:tav>
                                      </p:tavLst>
                                    </p:anim>
                                    <p:anim calcmode="lin" valueType="num">
                                      <p:cBhvr>
                                        <p:cTn id="84" dur="500" decel="50000" fill="hold">
                                          <p:stCondLst>
                                            <p:cond delay="0"/>
                                          </p:stCondLst>
                                        </p:cTn>
                                        <p:tgtEl>
                                          <p:spTgt spid="81927">
                                            <p:txEl>
                                              <p:pRg st="0" end="0"/>
                                            </p:txEl>
                                          </p:spTgt>
                                        </p:tgtEl>
                                        <p:attrNameLst>
                                          <p:attrName>ppt_y</p:attrName>
                                        </p:attrNameLst>
                                      </p:cBhvr>
                                      <p:tavLst>
                                        <p:tav tm="0">
                                          <p:val>
                                            <p:strVal val="#ppt_y-.2"/>
                                          </p:val>
                                        </p:tav>
                                        <p:tav tm="100000">
                                          <p:val>
                                            <p:strVal val="#ppt_y+.1"/>
                                          </p:val>
                                        </p:tav>
                                      </p:tavLst>
                                    </p:anim>
                                    <p:anim calcmode="lin" valueType="num">
                                      <p:cBhvr>
                                        <p:cTn id="85" dur="500" accel="50000" fill="hold">
                                          <p:stCondLst>
                                            <p:cond delay="500"/>
                                          </p:stCondLst>
                                        </p:cTn>
                                        <p:tgtEl>
                                          <p:spTgt spid="81927">
                                            <p:txEl>
                                              <p:pRg st="0" end="0"/>
                                            </p:txEl>
                                          </p:spTgt>
                                        </p:tgtEl>
                                        <p:attrNameLst>
                                          <p:attrName>ppt_y</p:attrName>
                                        </p:attrNameLst>
                                      </p:cBhvr>
                                      <p:tavLst>
                                        <p:tav tm="0">
                                          <p:val>
                                            <p:strVal val="#ppt_y+.1"/>
                                          </p:val>
                                        </p:tav>
                                        <p:tav tm="100000">
                                          <p:val>
                                            <p:strVal val="#ppt_y"/>
                                          </p:val>
                                        </p:tav>
                                      </p:tavLst>
                                    </p:anim>
                                    <p:animEffect transition="in" filter="fade">
                                      <p:cBhvr>
                                        <p:cTn id="86" dur="1000" decel="50000">
                                          <p:stCondLst>
                                            <p:cond delay="0"/>
                                          </p:stCondLst>
                                        </p:cTn>
                                        <p:tgtEl>
                                          <p:spTgt spid="81927">
                                            <p:txEl>
                                              <p:pRg st="0" end="0"/>
                                            </p:txEl>
                                          </p:spTgt>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25" presetClass="entr" presetSubtype="0" fill="hold" grpId="0" nodeType="clickEffect">
                                  <p:stCondLst>
                                    <p:cond delay="0"/>
                                  </p:stCondLst>
                                  <p:childTnLst>
                                    <p:set>
                                      <p:cBhvr>
                                        <p:cTn id="90" dur="1" fill="hold">
                                          <p:stCondLst>
                                            <p:cond delay="0"/>
                                          </p:stCondLst>
                                        </p:cTn>
                                        <p:tgtEl>
                                          <p:spTgt spid="81927">
                                            <p:txEl>
                                              <p:pRg st="1" end="1"/>
                                            </p:txEl>
                                          </p:spTgt>
                                        </p:tgtEl>
                                        <p:attrNameLst>
                                          <p:attrName>style.visibility</p:attrName>
                                        </p:attrNameLst>
                                      </p:cBhvr>
                                      <p:to>
                                        <p:strVal val="visible"/>
                                      </p:to>
                                    </p:set>
                                    <p:anim calcmode="lin" valueType="num">
                                      <p:cBhvr>
                                        <p:cTn id="91" dur="500" decel="50000" fill="hold">
                                          <p:stCondLst>
                                            <p:cond delay="0"/>
                                          </p:stCondLst>
                                        </p:cTn>
                                        <p:tgtEl>
                                          <p:spTgt spid="81927">
                                            <p:txEl>
                                              <p:pRg st="1" end="1"/>
                                            </p:txEl>
                                          </p:spTgt>
                                        </p:tgtEl>
                                        <p:attrNameLst>
                                          <p:attrName>style.rotation</p:attrName>
                                        </p:attrNameLst>
                                      </p:cBhvr>
                                      <p:tavLst>
                                        <p:tav tm="0">
                                          <p:val>
                                            <p:fltVal val="-90"/>
                                          </p:val>
                                        </p:tav>
                                        <p:tav tm="100000">
                                          <p:val>
                                            <p:fltVal val="0"/>
                                          </p:val>
                                        </p:tav>
                                      </p:tavLst>
                                    </p:anim>
                                    <p:anim calcmode="lin" valueType="num">
                                      <p:cBhvr>
                                        <p:cTn id="92" dur="500" decel="50000" fill="hold">
                                          <p:stCondLst>
                                            <p:cond delay="0"/>
                                          </p:stCondLst>
                                        </p:cTn>
                                        <p:tgtEl>
                                          <p:spTgt spid="81927">
                                            <p:txEl>
                                              <p:pRg st="1" end="1"/>
                                            </p:txEl>
                                          </p:spTgt>
                                        </p:tgtEl>
                                        <p:attrNameLst>
                                          <p:attrName>ppt_w</p:attrName>
                                        </p:attrNameLst>
                                      </p:cBhvr>
                                      <p:tavLst>
                                        <p:tav tm="0">
                                          <p:val>
                                            <p:strVal val="#ppt_w"/>
                                          </p:val>
                                        </p:tav>
                                        <p:tav tm="100000">
                                          <p:val>
                                            <p:strVal val="#ppt_w*.05"/>
                                          </p:val>
                                        </p:tav>
                                      </p:tavLst>
                                    </p:anim>
                                    <p:anim calcmode="lin" valueType="num">
                                      <p:cBhvr>
                                        <p:cTn id="93" dur="500" accel="50000" fill="hold">
                                          <p:stCondLst>
                                            <p:cond delay="500"/>
                                          </p:stCondLst>
                                        </p:cTn>
                                        <p:tgtEl>
                                          <p:spTgt spid="81927">
                                            <p:txEl>
                                              <p:pRg st="1" end="1"/>
                                            </p:txEl>
                                          </p:spTgt>
                                        </p:tgtEl>
                                        <p:attrNameLst>
                                          <p:attrName>ppt_w</p:attrName>
                                        </p:attrNameLst>
                                      </p:cBhvr>
                                      <p:tavLst>
                                        <p:tav tm="0">
                                          <p:val>
                                            <p:strVal val="#ppt_w*.05"/>
                                          </p:val>
                                        </p:tav>
                                        <p:tav tm="100000">
                                          <p:val>
                                            <p:strVal val="#ppt_w"/>
                                          </p:val>
                                        </p:tav>
                                      </p:tavLst>
                                    </p:anim>
                                    <p:anim calcmode="lin" valueType="num">
                                      <p:cBhvr>
                                        <p:cTn id="94" dur="1000" fill="hold"/>
                                        <p:tgtEl>
                                          <p:spTgt spid="81927">
                                            <p:txEl>
                                              <p:pRg st="1" end="1"/>
                                            </p:txEl>
                                          </p:spTgt>
                                        </p:tgtEl>
                                        <p:attrNameLst>
                                          <p:attrName>ppt_h</p:attrName>
                                        </p:attrNameLst>
                                      </p:cBhvr>
                                      <p:tavLst>
                                        <p:tav tm="0">
                                          <p:val>
                                            <p:strVal val="#ppt_h"/>
                                          </p:val>
                                        </p:tav>
                                        <p:tav tm="100000">
                                          <p:val>
                                            <p:strVal val="#ppt_h"/>
                                          </p:val>
                                        </p:tav>
                                      </p:tavLst>
                                    </p:anim>
                                    <p:anim calcmode="lin" valueType="num">
                                      <p:cBhvr>
                                        <p:cTn id="95" dur="500" decel="50000" fill="hold">
                                          <p:stCondLst>
                                            <p:cond delay="0"/>
                                          </p:stCondLst>
                                        </p:cTn>
                                        <p:tgtEl>
                                          <p:spTgt spid="81927">
                                            <p:txEl>
                                              <p:pRg st="1" end="1"/>
                                            </p:txEl>
                                          </p:spTgt>
                                        </p:tgtEl>
                                        <p:attrNameLst>
                                          <p:attrName>ppt_x</p:attrName>
                                        </p:attrNameLst>
                                      </p:cBhvr>
                                      <p:tavLst>
                                        <p:tav tm="0">
                                          <p:val>
                                            <p:strVal val="#ppt_x+.4"/>
                                          </p:val>
                                        </p:tav>
                                        <p:tav tm="100000">
                                          <p:val>
                                            <p:strVal val="#ppt_x"/>
                                          </p:val>
                                        </p:tav>
                                      </p:tavLst>
                                    </p:anim>
                                    <p:anim calcmode="lin" valueType="num">
                                      <p:cBhvr>
                                        <p:cTn id="96" dur="500" decel="50000" fill="hold">
                                          <p:stCondLst>
                                            <p:cond delay="0"/>
                                          </p:stCondLst>
                                        </p:cTn>
                                        <p:tgtEl>
                                          <p:spTgt spid="81927">
                                            <p:txEl>
                                              <p:pRg st="1" end="1"/>
                                            </p:txEl>
                                          </p:spTgt>
                                        </p:tgtEl>
                                        <p:attrNameLst>
                                          <p:attrName>ppt_y</p:attrName>
                                        </p:attrNameLst>
                                      </p:cBhvr>
                                      <p:tavLst>
                                        <p:tav tm="0">
                                          <p:val>
                                            <p:strVal val="#ppt_y-.2"/>
                                          </p:val>
                                        </p:tav>
                                        <p:tav tm="100000">
                                          <p:val>
                                            <p:strVal val="#ppt_y+.1"/>
                                          </p:val>
                                        </p:tav>
                                      </p:tavLst>
                                    </p:anim>
                                    <p:anim calcmode="lin" valueType="num">
                                      <p:cBhvr>
                                        <p:cTn id="97" dur="500" accel="50000" fill="hold">
                                          <p:stCondLst>
                                            <p:cond delay="500"/>
                                          </p:stCondLst>
                                        </p:cTn>
                                        <p:tgtEl>
                                          <p:spTgt spid="81927">
                                            <p:txEl>
                                              <p:pRg st="1" end="1"/>
                                            </p:txEl>
                                          </p:spTgt>
                                        </p:tgtEl>
                                        <p:attrNameLst>
                                          <p:attrName>ppt_y</p:attrName>
                                        </p:attrNameLst>
                                      </p:cBhvr>
                                      <p:tavLst>
                                        <p:tav tm="0">
                                          <p:val>
                                            <p:strVal val="#ppt_y+.1"/>
                                          </p:val>
                                        </p:tav>
                                        <p:tav tm="100000">
                                          <p:val>
                                            <p:strVal val="#ppt_y"/>
                                          </p:val>
                                        </p:tav>
                                      </p:tavLst>
                                    </p:anim>
                                    <p:animEffect transition="in" filter="fade">
                                      <p:cBhvr>
                                        <p:cTn id="98" dur="1000" decel="50000">
                                          <p:stCondLst>
                                            <p:cond delay="0"/>
                                          </p:stCondLst>
                                        </p:cTn>
                                        <p:tgtEl>
                                          <p:spTgt spid="81927">
                                            <p:txEl>
                                              <p:pRg st="1" end="1"/>
                                            </p:txEl>
                                          </p:spTgt>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5" presetClass="entr" presetSubtype="0" fill="hold" grpId="0" nodeType="clickEffect">
                                  <p:stCondLst>
                                    <p:cond delay="0"/>
                                  </p:stCondLst>
                                  <p:childTnLst>
                                    <p:set>
                                      <p:cBhvr>
                                        <p:cTn id="102" dur="1" fill="hold">
                                          <p:stCondLst>
                                            <p:cond delay="0"/>
                                          </p:stCondLst>
                                        </p:cTn>
                                        <p:tgtEl>
                                          <p:spTgt spid="81927">
                                            <p:txEl>
                                              <p:pRg st="2" end="2"/>
                                            </p:txEl>
                                          </p:spTgt>
                                        </p:tgtEl>
                                        <p:attrNameLst>
                                          <p:attrName>style.visibility</p:attrName>
                                        </p:attrNameLst>
                                      </p:cBhvr>
                                      <p:to>
                                        <p:strVal val="visible"/>
                                      </p:to>
                                    </p:set>
                                    <p:anim calcmode="lin" valueType="num">
                                      <p:cBhvr>
                                        <p:cTn id="103" dur="500" decel="50000" fill="hold">
                                          <p:stCondLst>
                                            <p:cond delay="0"/>
                                          </p:stCondLst>
                                        </p:cTn>
                                        <p:tgtEl>
                                          <p:spTgt spid="81927">
                                            <p:txEl>
                                              <p:pRg st="2" end="2"/>
                                            </p:txEl>
                                          </p:spTgt>
                                        </p:tgtEl>
                                        <p:attrNameLst>
                                          <p:attrName>style.rotation</p:attrName>
                                        </p:attrNameLst>
                                      </p:cBhvr>
                                      <p:tavLst>
                                        <p:tav tm="0">
                                          <p:val>
                                            <p:fltVal val="-90"/>
                                          </p:val>
                                        </p:tav>
                                        <p:tav tm="100000">
                                          <p:val>
                                            <p:fltVal val="0"/>
                                          </p:val>
                                        </p:tav>
                                      </p:tavLst>
                                    </p:anim>
                                    <p:anim calcmode="lin" valueType="num">
                                      <p:cBhvr>
                                        <p:cTn id="104" dur="500" decel="50000" fill="hold">
                                          <p:stCondLst>
                                            <p:cond delay="0"/>
                                          </p:stCondLst>
                                        </p:cTn>
                                        <p:tgtEl>
                                          <p:spTgt spid="81927">
                                            <p:txEl>
                                              <p:pRg st="2" end="2"/>
                                            </p:txEl>
                                          </p:spTgt>
                                        </p:tgtEl>
                                        <p:attrNameLst>
                                          <p:attrName>ppt_w</p:attrName>
                                        </p:attrNameLst>
                                      </p:cBhvr>
                                      <p:tavLst>
                                        <p:tav tm="0">
                                          <p:val>
                                            <p:strVal val="#ppt_w"/>
                                          </p:val>
                                        </p:tav>
                                        <p:tav tm="100000">
                                          <p:val>
                                            <p:strVal val="#ppt_w*.05"/>
                                          </p:val>
                                        </p:tav>
                                      </p:tavLst>
                                    </p:anim>
                                    <p:anim calcmode="lin" valueType="num">
                                      <p:cBhvr>
                                        <p:cTn id="105" dur="500" accel="50000" fill="hold">
                                          <p:stCondLst>
                                            <p:cond delay="500"/>
                                          </p:stCondLst>
                                        </p:cTn>
                                        <p:tgtEl>
                                          <p:spTgt spid="81927">
                                            <p:txEl>
                                              <p:pRg st="2" end="2"/>
                                            </p:txEl>
                                          </p:spTgt>
                                        </p:tgtEl>
                                        <p:attrNameLst>
                                          <p:attrName>ppt_w</p:attrName>
                                        </p:attrNameLst>
                                      </p:cBhvr>
                                      <p:tavLst>
                                        <p:tav tm="0">
                                          <p:val>
                                            <p:strVal val="#ppt_w*.05"/>
                                          </p:val>
                                        </p:tav>
                                        <p:tav tm="100000">
                                          <p:val>
                                            <p:strVal val="#ppt_w"/>
                                          </p:val>
                                        </p:tav>
                                      </p:tavLst>
                                    </p:anim>
                                    <p:anim calcmode="lin" valueType="num">
                                      <p:cBhvr>
                                        <p:cTn id="106" dur="1000" fill="hold"/>
                                        <p:tgtEl>
                                          <p:spTgt spid="81927">
                                            <p:txEl>
                                              <p:pRg st="2" end="2"/>
                                            </p:txEl>
                                          </p:spTgt>
                                        </p:tgtEl>
                                        <p:attrNameLst>
                                          <p:attrName>ppt_h</p:attrName>
                                        </p:attrNameLst>
                                      </p:cBhvr>
                                      <p:tavLst>
                                        <p:tav tm="0">
                                          <p:val>
                                            <p:strVal val="#ppt_h"/>
                                          </p:val>
                                        </p:tav>
                                        <p:tav tm="100000">
                                          <p:val>
                                            <p:strVal val="#ppt_h"/>
                                          </p:val>
                                        </p:tav>
                                      </p:tavLst>
                                    </p:anim>
                                    <p:anim calcmode="lin" valueType="num">
                                      <p:cBhvr>
                                        <p:cTn id="107" dur="500" decel="50000" fill="hold">
                                          <p:stCondLst>
                                            <p:cond delay="0"/>
                                          </p:stCondLst>
                                        </p:cTn>
                                        <p:tgtEl>
                                          <p:spTgt spid="81927">
                                            <p:txEl>
                                              <p:pRg st="2" end="2"/>
                                            </p:txEl>
                                          </p:spTgt>
                                        </p:tgtEl>
                                        <p:attrNameLst>
                                          <p:attrName>ppt_x</p:attrName>
                                        </p:attrNameLst>
                                      </p:cBhvr>
                                      <p:tavLst>
                                        <p:tav tm="0">
                                          <p:val>
                                            <p:strVal val="#ppt_x+.4"/>
                                          </p:val>
                                        </p:tav>
                                        <p:tav tm="100000">
                                          <p:val>
                                            <p:strVal val="#ppt_x"/>
                                          </p:val>
                                        </p:tav>
                                      </p:tavLst>
                                    </p:anim>
                                    <p:anim calcmode="lin" valueType="num">
                                      <p:cBhvr>
                                        <p:cTn id="108" dur="500" decel="50000" fill="hold">
                                          <p:stCondLst>
                                            <p:cond delay="0"/>
                                          </p:stCondLst>
                                        </p:cTn>
                                        <p:tgtEl>
                                          <p:spTgt spid="81927">
                                            <p:txEl>
                                              <p:pRg st="2" end="2"/>
                                            </p:txEl>
                                          </p:spTgt>
                                        </p:tgtEl>
                                        <p:attrNameLst>
                                          <p:attrName>ppt_y</p:attrName>
                                        </p:attrNameLst>
                                      </p:cBhvr>
                                      <p:tavLst>
                                        <p:tav tm="0">
                                          <p:val>
                                            <p:strVal val="#ppt_y-.2"/>
                                          </p:val>
                                        </p:tav>
                                        <p:tav tm="100000">
                                          <p:val>
                                            <p:strVal val="#ppt_y+.1"/>
                                          </p:val>
                                        </p:tav>
                                      </p:tavLst>
                                    </p:anim>
                                    <p:anim calcmode="lin" valueType="num">
                                      <p:cBhvr>
                                        <p:cTn id="109" dur="500" accel="50000" fill="hold">
                                          <p:stCondLst>
                                            <p:cond delay="500"/>
                                          </p:stCondLst>
                                        </p:cTn>
                                        <p:tgtEl>
                                          <p:spTgt spid="81927">
                                            <p:txEl>
                                              <p:pRg st="2" end="2"/>
                                            </p:txEl>
                                          </p:spTgt>
                                        </p:tgtEl>
                                        <p:attrNameLst>
                                          <p:attrName>ppt_y</p:attrName>
                                        </p:attrNameLst>
                                      </p:cBhvr>
                                      <p:tavLst>
                                        <p:tav tm="0">
                                          <p:val>
                                            <p:strVal val="#ppt_y+.1"/>
                                          </p:val>
                                        </p:tav>
                                        <p:tav tm="100000">
                                          <p:val>
                                            <p:strVal val="#ppt_y"/>
                                          </p:val>
                                        </p:tav>
                                      </p:tavLst>
                                    </p:anim>
                                    <p:animEffect transition="in" filter="fade">
                                      <p:cBhvr>
                                        <p:cTn id="110" dur="1000" decel="50000">
                                          <p:stCondLst>
                                            <p:cond delay="0"/>
                                          </p:stCondLst>
                                        </p:cTn>
                                        <p:tgtEl>
                                          <p:spTgt spid="81927">
                                            <p:txEl>
                                              <p:pRg st="2" end="2"/>
                                            </p:txEl>
                                          </p:spTgt>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5" presetClass="entr" presetSubtype="0" fill="hold" grpId="0" nodeType="clickEffect">
                                  <p:stCondLst>
                                    <p:cond delay="0"/>
                                  </p:stCondLst>
                                  <p:childTnLst>
                                    <p:set>
                                      <p:cBhvr>
                                        <p:cTn id="114" dur="1" fill="hold">
                                          <p:stCondLst>
                                            <p:cond delay="0"/>
                                          </p:stCondLst>
                                        </p:cTn>
                                        <p:tgtEl>
                                          <p:spTgt spid="81927">
                                            <p:txEl>
                                              <p:pRg st="3" end="3"/>
                                            </p:txEl>
                                          </p:spTgt>
                                        </p:tgtEl>
                                        <p:attrNameLst>
                                          <p:attrName>style.visibility</p:attrName>
                                        </p:attrNameLst>
                                      </p:cBhvr>
                                      <p:to>
                                        <p:strVal val="visible"/>
                                      </p:to>
                                    </p:set>
                                    <p:anim calcmode="lin" valueType="num">
                                      <p:cBhvr>
                                        <p:cTn id="115" dur="500" decel="50000" fill="hold">
                                          <p:stCondLst>
                                            <p:cond delay="0"/>
                                          </p:stCondLst>
                                        </p:cTn>
                                        <p:tgtEl>
                                          <p:spTgt spid="81927">
                                            <p:txEl>
                                              <p:pRg st="3" end="3"/>
                                            </p:txEl>
                                          </p:spTgt>
                                        </p:tgtEl>
                                        <p:attrNameLst>
                                          <p:attrName>style.rotation</p:attrName>
                                        </p:attrNameLst>
                                      </p:cBhvr>
                                      <p:tavLst>
                                        <p:tav tm="0">
                                          <p:val>
                                            <p:fltVal val="-90"/>
                                          </p:val>
                                        </p:tav>
                                        <p:tav tm="100000">
                                          <p:val>
                                            <p:fltVal val="0"/>
                                          </p:val>
                                        </p:tav>
                                      </p:tavLst>
                                    </p:anim>
                                    <p:anim calcmode="lin" valueType="num">
                                      <p:cBhvr>
                                        <p:cTn id="116" dur="500" decel="50000" fill="hold">
                                          <p:stCondLst>
                                            <p:cond delay="0"/>
                                          </p:stCondLst>
                                        </p:cTn>
                                        <p:tgtEl>
                                          <p:spTgt spid="81927">
                                            <p:txEl>
                                              <p:pRg st="3" end="3"/>
                                            </p:txEl>
                                          </p:spTgt>
                                        </p:tgtEl>
                                        <p:attrNameLst>
                                          <p:attrName>ppt_w</p:attrName>
                                        </p:attrNameLst>
                                      </p:cBhvr>
                                      <p:tavLst>
                                        <p:tav tm="0">
                                          <p:val>
                                            <p:strVal val="#ppt_w"/>
                                          </p:val>
                                        </p:tav>
                                        <p:tav tm="100000">
                                          <p:val>
                                            <p:strVal val="#ppt_w*.05"/>
                                          </p:val>
                                        </p:tav>
                                      </p:tavLst>
                                    </p:anim>
                                    <p:anim calcmode="lin" valueType="num">
                                      <p:cBhvr>
                                        <p:cTn id="117" dur="500" accel="50000" fill="hold">
                                          <p:stCondLst>
                                            <p:cond delay="500"/>
                                          </p:stCondLst>
                                        </p:cTn>
                                        <p:tgtEl>
                                          <p:spTgt spid="81927">
                                            <p:txEl>
                                              <p:pRg st="3" end="3"/>
                                            </p:txEl>
                                          </p:spTgt>
                                        </p:tgtEl>
                                        <p:attrNameLst>
                                          <p:attrName>ppt_w</p:attrName>
                                        </p:attrNameLst>
                                      </p:cBhvr>
                                      <p:tavLst>
                                        <p:tav tm="0">
                                          <p:val>
                                            <p:strVal val="#ppt_w*.05"/>
                                          </p:val>
                                        </p:tav>
                                        <p:tav tm="100000">
                                          <p:val>
                                            <p:strVal val="#ppt_w"/>
                                          </p:val>
                                        </p:tav>
                                      </p:tavLst>
                                    </p:anim>
                                    <p:anim calcmode="lin" valueType="num">
                                      <p:cBhvr>
                                        <p:cTn id="118" dur="1000" fill="hold"/>
                                        <p:tgtEl>
                                          <p:spTgt spid="81927">
                                            <p:txEl>
                                              <p:pRg st="3" end="3"/>
                                            </p:txEl>
                                          </p:spTgt>
                                        </p:tgtEl>
                                        <p:attrNameLst>
                                          <p:attrName>ppt_h</p:attrName>
                                        </p:attrNameLst>
                                      </p:cBhvr>
                                      <p:tavLst>
                                        <p:tav tm="0">
                                          <p:val>
                                            <p:strVal val="#ppt_h"/>
                                          </p:val>
                                        </p:tav>
                                        <p:tav tm="100000">
                                          <p:val>
                                            <p:strVal val="#ppt_h"/>
                                          </p:val>
                                        </p:tav>
                                      </p:tavLst>
                                    </p:anim>
                                    <p:anim calcmode="lin" valueType="num">
                                      <p:cBhvr>
                                        <p:cTn id="119" dur="500" decel="50000" fill="hold">
                                          <p:stCondLst>
                                            <p:cond delay="0"/>
                                          </p:stCondLst>
                                        </p:cTn>
                                        <p:tgtEl>
                                          <p:spTgt spid="81927">
                                            <p:txEl>
                                              <p:pRg st="3" end="3"/>
                                            </p:txEl>
                                          </p:spTgt>
                                        </p:tgtEl>
                                        <p:attrNameLst>
                                          <p:attrName>ppt_x</p:attrName>
                                        </p:attrNameLst>
                                      </p:cBhvr>
                                      <p:tavLst>
                                        <p:tav tm="0">
                                          <p:val>
                                            <p:strVal val="#ppt_x+.4"/>
                                          </p:val>
                                        </p:tav>
                                        <p:tav tm="100000">
                                          <p:val>
                                            <p:strVal val="#ppt_x"/>
                                          </p:val>
                                        </p:tav>
                                      </p:tavLst>
                                    </p:anim>
                                    <p:anim calcmode="lin" valueType="num">
                                      <p:cBhvr>
                                        <p:cTn id="120" dur="500" decel="50000" fill="hold">
                                          <p:stCondLst>
                                            <p:cond delay="0"/>
                                          </p:stCondLst>
                                        </p:cTn>
                                        <p:tgtEl>
                                          <p:spTgt spid="81927">
                                            <p:txEl>
                                              <p:pRg st="3" end="3"/>
                                            </p:txEl>
                                          </p:spTgt>
                                        </p:tgtEl>
                                        <p:attrNameLst>
                                          <p:attrName>ppt_y</p:attrName>
                                        </p:attrNameLst>
                                      </p:cBhvr>
                                      <p:tavLst>
                                        <p:tav tm="0">
                                          <p:val>
                                            <p:strVal val="#ppt_y-.2"/>
                                          </p:val>
                                        </p:tav>
                                        <p:tav tm="100000">
                                          <p:val>
                                            <p:strVal val="#ppt_y+.1"/>
                                          </p:val>
                                        </p:tav>
                                      </p:tavLst>
                                    </p:anim>
                                    <p:anim calcmode="lin" valueType="num">
                                      <p:cBhvr>
                                        <p:cTn id="121" dur="500" accel="50000" fill="hold">
                                          <p:stCondLst>
                                            <p:cond delay="500"/>
                                          </p:stCondLst>
                                        </p:cTn>
                                        <p:tgtEl>
                                          <p:spTgt spid="81927">
                                            <p:txEl>
                                              <p:pRg st="3" end="3"/>
                                            </p:txEl>
                                          </p:spTgt>
                                        </p:tgtEl>
                                        <p:attrNameLst>
                                          <p:attrName>ppt_y</p:attrName>
                                        </p:attrNameLst>
                                      </p:cBhvr>
                                      <p:tavLst>
                                        <p:tav tm="0">
                                          <p:val>
                                            <p:strVal val="#ppt_y+.1"/>
                                          </p:val>
                                        </p:tav>
                                        <p:tav tm="100000">
                                          <p:val>
                                            <p:strVal val="#ppt_y"/>
                                          </p:val>
                                        </p:tav>
                                      </p:tavLst>
                                    </p:anim>
                                    <p:animEffect transition="in" filter="fade">
                                      <p:cBhvr>
                                        <p:cTn id="122" dur="1000" decel="50000">
                                          <p:stCondLst>
                                            <p:cond delay="0"/>
                                          </p:stCondLst>
                                        </p:cTn>
                                        <p:tgtEl>
                                          <p:spTgt spid="81927">
                                            <p:txEl>
                                              <p:pRg st="3" end="3"/>
                                            </p:txEl>
                                          </p:spTgt>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5" presetClass="entr" presetSubtype="0" fill="hold" grpId="0" nodeType="clickEffect">
                                  <p:stCondLst>
                                    <p:cond delay="0"/>
                                  </p:stCondLst>
                                  <p:childTnLst>
                                    <p:set>
                                      <p:cBhvr>
                                        <p:cTn id="126" dur="1" fill="hold">
                                          <p:stCondLst>
                                            <p:cond delay="0"/>
                                          </p:stCondLst>
                                        </p:cTn>
                                        <p:tgtEl>
                                          <p:spTgt spid="81927">
                                            <p:txEl>
                                              <p:pRg st="4" end="4"/>
                                            </p:txEl>
                                          </p:spTgt>
                                        </p:tgtEl>
                                        <p:attrNameLst>
                                          <p:attrName>style.visibility</p:attrName>
                                        </p:attrNameLst>
                                      </p:cBhvr>
                                      <p:to>
                                        <p:strVal val="visible"/>
                                      </p:to>
                                    </p:set>
                                    <p:anim calcmode="lin" valueType="num">
                                      <p:cBhvr>
                                        <p:cTn id="127" dur="500" decel="50000" fill="hold">
                                          <p:stCondLst>
                                            <p:cond delay="0"/>
                                          </p:stCondLst>
                                        </p:cTn>
                                        <p:tgtEl>
                                          <p:spTgt spid="81927">
                                            <p:txEl>
                                              <p:pRg st="4" end="4"/>
                                            </p:txEl>
                                          </p:spTgt>
                                        </p:tgtEl>
                                        <p:attrNameLst>
                                          <p:attrName>style.rotation</p:attrName>
                                        </p:attrNameLst>
                                      </p:cBhvr>
                                      <p:tavLst>
                                        <p:tav tm="0">
                                          <p:val>
                                            <p:fltVal val="-90"/>
                                          </p:val>
                                        </p:tav>
                                        <p:tav tm="100000">
                                          <p:val>
                                            <p:fltVal val="0"/>
                                          </p:val>
                                        </p:tav>
                                      </p:tavLst>
                                    </p:anim>
                                    <p:anim calcmode="lin" valueType="num">
                                      <p:cBhvr>
                                        <p:cTn id="128" dur="500" decel="50000" fill="hold">
                                          <p:stCondLst>
                                            <p:cond delay="0"/>
                                          </p:stCondLst>
                                        </p:cTn>
                                        <p:tgtEl>
                                          <p:spTgt spid="81927">
                                            <p:txEl>
                                              <p:pRg st="4" end="4"/>
                                            </p:txEl>
                                          </p:spTgt>
                                        </p:tgtEl>
                                        <p:attrNameLst>
                                          <p:attrName>ppt_w</p:attrName>
                                        </p:attrNameLst>
                                      </p:cBhvr>
                                      <p:tavLst>
                                        <p:tav tm="0">
                                          <p:val>
                                            <p:strVal val="#ppt_w"/>
                                          </p:val>
                                        </p:tav>
                                        <p:tav tm="100000">
                                          <p:val>
                                            <p:strVal val="#ppt_w*.05"/>
                                          </p:val>
                                        </p:tav>
                                      </p:tavLst>
                                    </p:anim>
                                    <p:anim calcmode="lin" valueType="num">
                                      <p:cBhvr>
                                        <p:cTn id="129" dur="500" accel="50000" fill="hold">
                                          <p:stCondLst>
                                            <p:cond delay="500"/>
                                          </p:stCondLst>
                                        </p:cTn>
                                        <p:tgtEl>
                                          <p:spTgt spid="81927">
                                            <p:txEl>
                                              <p:pRg st="4" end="4"/>
                                            </p:txEl>
                                          </p:spTgt>
                                        </p:tgtEl>
                                        <p:attrNameLst>
                                          <p:attrName>ppt_w</p:attrName>
                                        </p:attrNameLst>
                                      </p:cBhvr>
                                      <p:tavLst>
                                        <p:tav tm="0">
                                          <p:val>
                                            <p:strVal val="#ppt_w*.05"/>
                                          </p:val>
                                        </p:tav>
                                        <p:tav tm="100000">
                                          <p:val>
                                            <p:strVal val="#ppt_w"/>
                                          </p:val>
                                        </p:tav>
                                      </p:tavLst>
                                    </p:anim>
                                    <p:anim calcmode="lin" valueType="num">
                                      <p:cBhvr>
                                        <p:cTn id="130" dur="1000" fill="hold"/>
                                        <p:tgtEl>
                                          <p:spTgt spid="81927">
                                            <p:txEl>
                                              <p:pRg st="4" end="4"/>
                                            </p:txEl>
                                          </p:spTgt>
                                        </p:tgtEl>
                                        <p:attrNameLst>
                                          <p:attrName>ppt_h</p:attrName>
                                        </p:attrNameLst>
                                      </p:cBhvr>
                                      <p:tavLst>
                                        <p:tav tm="0">
                                          <p:val>
                                            <p:strVal val="#ppt_h"/>
                                          </p:val>
                                        </p:tav>
                                        <p:tav tm="100000">
                                          <p:val>
                                            <p:strVal val="#ppt_h"/>
                                          </p:val>
                                        </p:tav>
                                      </p:tavLst>
                                    </p:anim>
                                    <p:anim calcmode="lin" valueType="num">
                                      <p:cBhvr>
                                        <p:cTn id="131" dur="500" decel="50000" fill="hold">
                                          <p:stCondLst>
                                            <p:cond delay="0"/>
                                          </p:stCondLst>
                                        </p:cTn>
                                        <p:tgtEl>
                                          <p:spTgt spid="81927">
                                            <p:txEl>
                                              <p:pRg st="4" end="4"/>
                                            </p:txEl>
                                          </p:spTgt>
                                        </p:tgtEl>
                                        <p:attrNameLst>
                                          <p:attrName>ppt_x</p:attrName>
                                        </p:attrNameLst>
                                      </p:cBhvr>
                                      <p:tavLst>
                                        <p:tav tm="0">
                                          <p:val>
                                            <p:strVal val="#ppt_x+.4"/>
                                          </p:val>
                                        </p:tav>
                                        <p:tav tm="100000">
                                          <p:val>
                                            <p:strVal val="#ppt_x"/>
                                          </p:val>
                                        </p:tav>
                                      </p:tavLst>
                                    </p:anim>
                                    <p:anim calcmode="lin" valueType="num">
                                      <p:cBhvr>
                                        <p:cTn id="132" dur="500" decel="50000" fill="hold">
                                          <p:stCondLst>
                                            <p:cond delay="0"/>
                                          </p:stCondLst>
                                        </p:cTn>
                                        <p:tgtEl>
                                          <p:spTgt spid="81927">
                                            <p:txEl>
                                              <p:pRg st="4" end="4"/>
                                            </p:txEl>
                                          </p:spTgt>
                                        </p:tgtEl>
                                        <p:attrNameLst>
                                          <p:attrName>ppt_y</p:attrName>
                                        </p:attrNameLst>
                                      </p:cBhvr>
                                      <p:tavLst>
                                        <p:tav tm="0">
                                          <p:val>
                                            <p:strVal val="#ppt_y-.2"/>
                                          </p:val>
                                        </p:tav>
                                        <p:tav tm="100000">
                                          <p:val>
                                            <p:strVal val="#ppt_y+.1"/>
                                          </p:val>
                                        </p:tav>
                                      </p:tavLst>
                                    </p:anim>
                                    <p:anim calcmode="lin" valueType="num">
                                      <p:cBhvr>
                                        <p:cTn id="133" dur="500" accel="50000" fill="hold">
                                          <p:stCondLst>
                                            <p:cond delay="500"/>
                                          </p:stCondLst>
                                        </p:cTn>
                                        <p:tgtEl>
                                          <p:spTgt spid="81927">
                                            <p:txEl>
                                              <p:pRg st="4" end="4"/>
                                            </p:txEl>
                                          </p:spTgt>
                                        </p:tgtEl>
                                        <p:attrNameLst>
                                          <p:attrName>ppt_y</p:attrName>
                                        </p:attrNameLst>
                                      </p:cBhvr>
                                      <p:tavLst>
                                        <p:tav tm="0">
                                          <p:val>
                                            <p:strVal val="#ppt_y+.1"/>
                                          </p:val>
                                        </p:tav>
                                        <p:tav tm="100000">
                                          <p:val>
                                            <p:strVal val="#ppt_y"/>
                                          </p:val>
                                        </p:tav>
                                      </p:tavLst>
                                    </p:anim>
                                    <p:animEffect transition="in" filter="fade">
                                      <p:cBhvr>
                                        <p:cTn id="134" dur="1000" decel="50000">
                                          <p:stCondLst>
                                            <p:cond delay="0"/>
                                          </p:stCondLst>
                                        </p:cTn>
                                        <p:tgtEl>
                                          <p:spTgt spid="81927">
                                            <p:txEl>
                                              <p:pRg st="4" end="4"/>
                                            </p:txEl>
                                          </p:spTgt>
                                        </p:tgtEl>
                                      </p:cBhvr>
                                    </p:animEffec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5" presetClass="entr" presetSubtype="0" fill="hold" grpId="0" nodeType="clickEffect">
                                  <p:stCondLst>
                                    <p:cond delay="0"/>
                                  </p:stCondLst>
                                  <p:childTnLst>
                                    <p:set>
                                      <p:cBhvr>
                                        <p:cTn id="138" dur="1" fill="hold">
                                          <p:stCondLst>
                                            <p:cond delay="0"/>
                                          </p:stCondLst>
                                        </p:cTn>
                                        <p:tgtEl>
                                          <p:spTgt spid="81927">
                                            <p:txEl>
                                              <p:pRg st="5" end="5"/>
                                            </p:txEl>
                                          </p:spTgt>
                                        </p:tgtEl>
                                        <p:attrNameLst>
                                          <p:attrName>style.visibility</p:attrName>
                                        </p:attrNameLst>
                                      </p:cBhvr>
                                      <p:to>
                                        <p:strVal val="visible"/>
                                      </p:to>
                                    </p:set>
                                    <p:anim calcmode="lin" valueType="num">
                                      <p:cBhvr>
                                        <p:cTn id="139" dur="500" decel="50000" fill="hold">
                                          <p:stCondLst>
                                            <p:cond delay="0"/>
                                          </p:stCondLst>
                                        </p:cTn>
                                        <p:tgtEl>
                                          <p:spTgt spid="81927">
                                            <p:txEl>
                                              <p:pRg st="5" end="5"/>
                                            </p:txEl>
                                          </p:spTgt>
                                        </p:tgtEl>
                                        <p:attrNameLst>
                                          <p:attrName>style.rotation</p:attrName>
                                        </p:attrNameLst>
                                      </p:cBhvr>
                                      <p:tavLst>
                                        <p:tav tm="0">
                                          <p:val>
                                            <p:fltVal val="-90"/>
                                          </p:val>
                                        </p:tav>
                                        <p:tav tm="100000">
                                          <p:val>
                                            <p:fltVal val="0"/>
                                          </p:val>
                                        </p:tav>
                                      </p:tavLst>
                                    </p:anim>
                                    <p:anim calcmode="lin" valueType="num">
                                      <p:cBhvr>
                                        <p:cTn id="140" dur="500" decel="50000" fill="hold">
                                          <p:stCondLst>
                                            <p:cond delay="0"/>
                                          </p:stCondLst>
                                        </p:cTn>
                                        <p:tgtEl>
                                          <p:spTgt spid="81927">
                                            <p:txEl>
                                              <p:pRg st="5" end="5"/>
                                            </p:txEl>
                                          </p:spTgt>
                                        </p:tgtEl>
                                        <p:attrNameLst>
                                          <p:attrName>ppt_w</p:attrName>
                                        </p:attrNameLst>
                                      </p:cBhvr>
                                      <p:tavLst>
                                        <p:tav tm="0">
                                          <p:val>
                                            <p:strVal val="#ppt_w"/>
                                          </p:val>
                                        </p:tav>
                                        <p:tav tm="100000">
                                          <p:val>
                                            <p:strVal val="#ppt_w*.05"/>
                                          </p:val>
                                        </p:tav>
                                      </p:tavLst>
                                    </p:anim>
                                    <p:anim calcmode="lin" valueType="num">
                                      <p:cBhvr>
                                        <p:cTn id="141" dur="500" accel="50000" fill="hold">
                                          <p:stCondLst>
                                            <p:cond delay="500"/>
                                          </p:stCondLst>
                                        </p:cTn>
                                        <p:tgtEl>
                                          <p:spTgt spid="81927">
                                            <p:txEl>
                                              <p:pRg st="5" end="5"/>
                                            </p:txEl>
                                          </p:spTgt>
                                        </p:tgtEl>
                                        <p:attrNameLst>
                                          <p:attrName>ppt_w</p:attrName>
                                        </p:attrNameLst>
                                      </p:cBhvr>
                                      <p:tavLst>
                                        <p:tav tm="0">
                                          <p:val>
                                            <p:strVal val="#ppt_w*.05"/>
                                          </p:val>
                                        </p:tav>
                                        <p:tav tm="100000">
                                          <p:val>
                                            <p:strVal val="#ppt_w"/>
                                          </p:val>
                                        </p:tav>
                                      </p:tavLst>
                                    </p:anim>
                                    <p:anim calcmode="lin" valueType="num">
                                      <p:cBhvr>
                                        <p:cTn id="142" dur="1000" fill="hold"/>
                                        <p:tgtEl>
                                          <p:spTgt spid="81927">
                                            <p:txEl>
                                              <p:pRg st="5" end="5"/>
                                            </p:txEl>
                                          </p:spTgt>
                                        </p:tgtEl>
                                        <p:attrNameLst>
                                          <p:attrName>ppt_h</p:attrName>
                                        </p:attrNameLst>
                                      </p:cBhvr>
                                      <p:tavLst>
                                        <p:tav tm="0">
                                          <p:val>
                                            <p:strVal val="#ppt_h"/>
                                          </p:val>
                                        </p:tav>
                                        <p:tav tm="100000">
                                          <p:val>
                                            <p:strVal val="#ppt_h"/>
                                          </p:val>
                                        </p:tav>
                                      </p:tavLst>
                                    </p:anim>
                                    <p:anim calcmode="lin" valueType="num">
                                      <p:cBhvr>
                                        <p:cTn id="143" dur="500" decel="50000" fill="hold">
                                          <p:stCondLst>
                                            <p:cond delay="0"/>
                                          </p:stCondLst>
                                        </p:cTn>
                                        <p:tgtEl>
                                          <p:spTgt spid="81927">
                                            <p:txEl>
                                              <p:pRg st="5" end="5"/>
                                            </p:txEl>
                                          </p:spTgt>
                                        </p:tgtEl>
                                        <p:attrNameLst>
                                          <p:attrName>ppt_x</p:attrName>
                                        </p:attrNameLst>
                                      </p:cBhvr>
                                      <p:tavLst>
                                        <p:tav tm="0">
                                          <p:val>
                                            <p:strVal val="#ppt_x+.4"/>
                                          </p:val>
                                        </p:tav>
                                        <p:tav tm="100000">
                                          <p:val>
                                            <p:strVal val="#ppt_x"/>
                                          </p:val>
                                        </p:tav>
                                      </p:tavLst>
                                    </p:anim>
                                    <p:anim calcmode="lin" valueType="num">
                                      <p:cBhvr>
                                        <p:cTn id="144" dur="500" decel="50000" fill="hold">
                                          <p:stCondLst>
                                            <p:cond delay="0"/>
                                          </p:stCondLst>
                                        </p:cTn>
                                        <p:tgtEl>
                                          <p:spTgt spid="81927">
                                            <p:txEl>
                                              <p:pRg st="5" end="5"/>
                                            </p:txEl>
                                          </p:spTgt>
                                        </p:tgtEl>
                                        <p:attrNameLst>
                                          <p:attrName>ppt_y</p:attrName>
                                        </p:attrNameLst>
                                      </p:cBhvr>
                                      <p:tavLst>
                                        <p:tav tm="0">
                                          <p:val>
                                            <p:strVal val="#ppt_y-.2"/>
                                          </p:val>
                                        </p:tav>
                                        <p:tav tm="100000">
                                          <p:val>
                                            <p:strVal val="#ppt_y+.1"/>
                                          </p:val>
                                        </p:tav>
                                      </p:tavLst>
                                    </p:anim>
                                    <p:anim calcmode="lin" valueType="num">
                                      <p:cBhvr>
                                        <p:cTn id="145" dur="500" accel="50000" fill="hold">
                                          <p:stCondLst>
                                            <p:cond delay="500"/>
                                          </p:stCondLst>
                                        </p:cTn>
                                        <p:tgtEl>
                                          <p:spTgt spid="81927">
                                            <p:txEl>
                                              <p:pRg st="5" end="5"/>
                                            </p:txEl>
                                          </p:spTgt>
                                        </p:tgtEl>
                                        <p:attrNameLst>
                                          <p:attrName>ppt_y</p:attrName>
                                        </p:attrNameLst>
                                      </p:cBhvr>
                                      <p:tavLst>
                                        <p:tav tm="0">
                                          <p:val>
                                            <p:strVal val="#ppt_y+.1"/>
                                          </p:val>
                                        </p:tav>
                                        <p:tav tm="100000">
                                          <p:val>
                                            <p:strVal val="#ppt_y"/>
                                          </p:val>
                                        </p:tav>
                                      </p:tavLst>
                                    </p:anim>
                                    <p:animEffect transition="in" filter="fade">
                                      <p:cBhvr>
                                        <p:cTn id="146" dur="1000" decel="50000">
                                          <p:stCondLst>
                                            <p:cond delay="0"/>
                                          </p:stCondLst>
                                        </p:cTn>
                                        <p:tgtEl>
                                          <p:spTgt spid="81927">
                                            <p:txEl>
                                              <p:pRg st="5" end="5"/>
                                            </p:txEl>
                                          </p:spTgt>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50" presetClass="entr" presetSubtype="0" decel="100000" fill="hold" grpId="0" nodeType="clickEffect">
                                  <p:stCondLst>
                                    <p:cond delay="0"/>
                                  </p:stCondLst>
                                  <p:childTnLst>
                                    <p:set>
                                      <p:cBhvr>
                                        <p:cTn id="150" dur="1" fill="hold">
                                          <p:stCondLst>
                                            <p:cond delay="0"/>
                                          </p:stCondLst>
                                        </p:cTn>
                                        <p:tgtEl>
                                          <p:spTgt spid="81925"/>
                                        </p:tgtEl>
                                        <p:attrNameLst>
                                          <p:attrName>style.visibility</p:attrName>
                                        </p:attrNameLst>
                                      </p:cBhvr>
                                      <p:to>
                                        <p:strVal val="visible"/>
                                      </p:to>
                                    </p:set>
                                    <p:anim calcmode="lin" valueType="num">
                                      <p:cBhvr>
                                        <p:cTn id="151" dur="1000" fill="hold"/>
                                        <p:tgtEl>
                                          <p:spTgt spid="81925"/>
                                        </p:tgtEl>
                                        <p:attrNameLst>
                                          <p:attrName>ppt_w</p:attrName>
                                        </p:attrNameLst>
                                      </p:cBhvr>
                                      <p:tavLst>
                                        <p:tav tm="0">
                                          <p:val>
                                            <p:strVal val="#ppt_w+.3"/>
                                          </p:val>
                                        </p:tav>
                                        <p:tav tm="100000">
                                          <p:val>
                                            <p:strVal val="#ppt_w"/>
                                          </p:val>
                                        </p:tav>
                                      </p:tavLst>
                                    </p:anim>
                                    <p:anim calcmode="lin" valueType="num">
                                      <p:cBhvr>
                                        <p:cTn id="152" dur="1000" fill="hold"/>
                                        <p:tgtEl>
                                          <p:spTgt spid="81925"/>
                                        </p:tgtEl>
                                        <p:attrNameLst>
                                          <p:attrName>ppt_h</p:attrName>
                                        </p:attrNameLst>
                                      </p:cBhvr>
                                      <p:tavLst>
                                        <p:tav tm="0">
                                          <p:val>
                                            <p:strVal val="#ppt_h"/>
                                          </p:val>
                                        </p:tav>
                                        <p:tav tm="100000">
                                          <p:val>
                                            <p:strVal val="#ppt_h"/>
                                          </p:val>
                                        </p:tav>
                                      </p:tavLst>
                                    </p:anim>
                                    <p:animEffect transition="in" filter="fade">
                                      <p:cBhvr>
                                        <p:cTn id="153" dur="1000"/>
                                        <p:tgtEl>
                                          <p:spTgt spid="81925"/>
                                        </p:tgtEl>
                                      </p:cBhvr>
                                    </p:animEffec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49" presetClass="entr" presetSubtype="0" decel="100000" fill="hold" grpId="0" nodeType="clickEffect">
                                  <p:stCondLst>
                                    <p:cond delay="0"/>
                                  </p:stCondLst>
                                  <p:childTnLst>
                                    <p:set>
                                      <p:cBhvr>
                                        <p:cTn id="157" dur="1" fill="hold">
                                          <p:stCondLst>
                                            <p:cond delay="0"/>
                                          </p:stCondLst>
                                        </p:cTn>
                                        <p:tgtEl>
                                          <p:spTgt spid="81928"/>
                                        </p:tgtEl>
                                        <p:attrNameLst>
                                          <p:attrName>style.visibility</p:attrName>
                                        </p:attrNameLst>
                                      </p:cBhvr>
                                      <p:to>
                                        <p:strVal val="visible"/>
                                      </p:to>
                                    </p:set>
                                    <p:anim calcmode="lin" valueType="num">
                                      <p:cBhvr>
                                        <p:cTn id="158" dur="500" fill="hold"/>
                                        <p:tgtEl>
                                          <p:spTgt spid="81928"/>
                                        </p:tgtEl>
                                        <p:attrNameLst>
                                          <p:attrName>ppt_w</p:attrName>
                                        </p:attrNameLst>
                                      </p:cBhvr>
                                      <p:tavLst>
                                        <p:tav tm="0">
                                          <p:val>
                                            <p:fltVal val="0"/>
                                          </p:val>
                                        </p:tav>
                                        <p:tav tm="100000">
                                          <p:val>
                                            <p:strVal val="#ppt_w"/>
                                          </p:val>
                                        </p:tav>
                                      </p:tavLst>
                                    </p:anim>
                                    <p:anim calcmode="lin" valueType="num">
                                      <p:cBhvr>
                                        <p:cTn id="159" dur="500" fill="hold"/>
                                        <p:tgtEl>
                                          <p:spTgt spid="81928"/>
                                        </p:tgtEl>
                                        <p:attrNameLst>
                                          <p:attrName>ppt_h</p:attrName>
                                        </p:attrNameLst>
                                      </p:cBhvr>
                                      <p:tavLst>
                                        <p:tav tm="0">
                                          <p:val>
                                            <p:fltVal val="0"/>
                                          </p:val>
                                        </p:tav>
                                        <p:tav tm="100000">
                                          <p:val>
                                            <p:strVal val="#ppt_h"/>
                                          </p:val>
                                        </p:tav>
                                      </p:tavLst>
                                    </p:anim>
                                    <p:anim calcmode="lin" valueType="num">
                                      <p:cBhvr>
                                        <p:cTn id="160" dur="500" fill="hold"/>
                                        <p:tgtEl>
                                          <p:spTgt spid="81928"/>
                                        </p:tgtEl>
                                        <p:attrNameLst>
                                          <p:attrName>style.rotation</p:attrName>
                                        </p:attrNameLst>
                                      </p:cBhvr>
                                      <p:tavLst>
                                        <p:tav tm="0">
                                          <p:val>
                                            <p:fltVal val="360"/>
                                          </p:val>
                                        </p:tav>
                                        <p:tav tm="100000">
                                          <p:val>
                                            <p:fltVal val="0"/>
                                          </p:val>
                                        </p:tav>
                                      </p:tavLst>
                                    </p:anim>
                                    <p:animEffect transition="in" filter="fade">
                                      <p:cBhvr>
                                        <p:cTn id="161" dur="500"/>
                                        <p:tgtEl>
                                          <p:spTgt spid="81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6" grpId="0" build="p"/>
      <p:bldP spid="81927" grpId="0" build="p"/>
      <p:bldP spid="81925" grpId="0" animBg="1"/>
      <p:bldP spid="8192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eaLnBrk="1" fontAlgn="auto" hangingPunct="1">
              <a:spcAft>
                <a:spcPts val="0"/>
              </a:spcAft>
              <a:defRPr/>
            </a:pPr>
            <a:r>
              <a:rPr lang="en-US" smtClean="0">
                <a:solidFill>
                  <a:schemeClr val="tx2">
                    <a:satMod val="130000"/>
                  </a:schemeClr>
                </a:solidFill>
                <a:latin typeface="Garamond" pitchFamily="18" charset="0"/>
              </a:rPr>
              <a:t>Conclusion</a:t>
            </a:r>
          </a:p>
        </p:txBody>
      </p:sp>
      <p:pic>
        <p:nvPicPr>
          <p:cNvPr id="37891" name="Picture 11" descr="PE01718_[1]"/>
          <p:cNvPicPr>
            <a:picLocks noGrp="1" noChangeAspect="1" noChangeArrowheads="1"/>
          </p:cNvPicPr>
          <p:nvPr>
            <p:ph idx="1"/>
          </p:nvPr>
        </p:nvPicPr>
        <p:blipFill>
          <a:blip r:embed="rId2" cstate="print"/>
          <a:srcRect/>
          <a:stretch>
            <a:fillRect/>
          </a:stretch>
        </p:blipFill>
        <p:spPr>
          <a:xfrm>
            <a:off x="6629400" y="0"/>
            <a:ext cx="2514600" cy="2435225"/>
          </a:xfrm>
        </p:spPr>
      </p:pic>
      <p:sp>
        <p:nvSpPr>
          <p:cNvPr id="33805" name="Rectangle 13"/>
          <p:cNvSpPr>
            <a:spLocks noGrp="1" noChangeArrowheads="1"/>
          </p:cNvSpPr>
          <p:nvPr>
            <p:ph type="body" idx="4294967295"/>
          </p:nvPr>
        </p:nvSpPr>
        <p:spPr>
          <a:xfrm>
            <a:off x="0" y="1600200"/>
            <a:ext cx="8229600" cy="4495800"/>
          </a:xfrm>
        </p:spPr>
        <p:txBody>
          <a:bodyPr/>
          <a:lstStyle/>
          <a:p>
            <a:pPr eaLnBrk="1" hangingPunct="1">
              <a:lnSpc>
                <a:spcPct val="90000"/>
              </a:lnSpc>
            </a:pPr>
            <a:endParaRPr lang="en-US" smtClean="0">
              <a:latin typeface="Garamond" pitchFamily="18" charset="0"/>
            </a:endParaRPr>
          </a:p>
          <a:p>
            <a:pPr eaLnBrk="1" hangingPunct="1">
              <a:lnSpc>
                <a:spcPct val="90000"/>
              </a:lnSpc>
            </a:pPr>
            <a:endParaRPr lang="en-US" smtClean="0">
              <a:latin typeface="Garamond" pitchFamily="18" charset="0"/>
            </a:endParaRPr>
          </a:p>
          <a:p>
            <a:pPr eaLnBrk="1" hangingPunct="1">
              <a:lnSpc>
                <a:spcPct val="90000"/>
              </a:lnSpc>
            </a:pPr>
            <a:r>
              <a:rPr lang="en-US" smtClean="0">
                <a:latin typeface="Garamond" pitchFamily="18" charset="0"/>
              </a:rPr>
              <a:t>Use a topic sentence for your concluding paragraph.</a:t>
            </a:r>
          </a:p>
          <a:p>
            <a:pPr eaLnBrk="1" hangingPunct="1">
              <a:lnSpc>
                <a:spcPct val="90000"/>
              </a:lnSpc>
            </a:pPr>
            <a:r>
              <a:rPr lang="en-US" smtClean="0">
                <a:latin typeface="Garamond" pitchFamily="18" charset="0"/>
              </a:rPr>
              <a:t>Wrap up all loose ends so that the reader doesn</a:t>
            </a:r>
            <a:r>
              <a:rPr lang="ja-JP" altLang="en-US" smtClean="0">
                <a:latin typeface="Garamond" pitchFamily="18" charset="0"/>
                <a:cs typeface="HGｺﾞｼｯｸE"/>
              </a:rPr>
              <a:t>’</a:t>
            </a:r>
            <a:r>
              <a:rPr lang="en-US" altLang="ja-JP" smtClean="0">
                <a:latin typeface="Garamond" pitchFamily="18" charset="0"/>
                <a:cs typeface="HGｺﾞｼｯｸE"/>
              </a:rPr>
              <a:t>t have any questions.</a:t>
            </a:r>
          </a:p>
          <a:p>
            <a:pPr eaLnBrk="1" hangingPunct="1">
              <a:lnSpc>
                <a:spcPct val="90000"/>
              </a:lnSpc>
            </a:pPr>
            <a:r>
              <a:rPr lang="en-US" smtClean="0">
                <a:latin typeface="Garamond" pitchFamily="18" charset="0"/>
              </a:rPr>
              <a:t>Your last sentence should conclude the narrative.  The reader knows that the story is over.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3805">
                                            <p:txEl>
                                              <p:pRg st="2" end="2"/>
                                            </p:txEl>
                                          </p:spTgt>
                                        </p:tgtEl>
                                        <p:attrNameLst>
                                          <p:attrName>style.visibility</p:attrName>
                                        </p:attrNameLst>
                                      </p:cBhvr>
                                      <p:to>
                                        <p:strVal val="visible"/>
                                      </p:to>
                                    </p:set>
                                    <p:animEffect transition="in" filter="fade">
                                      <p:cBhvr>
                                        <p:cTn id="7" dur="5000"/>
                                        <p:tgtEl>
                                          <p:spTgt spid="33805">
                                            <p:txEl>
                                              <p:pRg st="2" end="2"/>
                                            </p:txEl>
                                          </p:spTgt>
                                        </p:tgtEl>
                                      </p:cBhvr>
                                    </p:animEffect>
                                    <p:anim calcmode="lin" valueType="num">
                                      <p:cBhvr>
                                        <p:cTn id="8" dur="5000" fill="hold"/>
                                        <p:tgtEl>
                                          <p:spTgt spid="33805">
                                            <p:txEl>
                                              <p:pRg st="2" end="2"/>
                                            </p:txEl>
                                          </p:spTgt>
                                        </p:tgtEl>
                                        <p:attrNameLst>
                                          <p:attrName>style.rotation</p:attrName>
                                        </p:attrNameLst>
                                      </p:cBhvr>
                                      <p:tavLst>
                                        <p:tav tm="0">
                                          <p:val>
                                            <p:fltVal val="720"/>
                                          </p:val>
                                        </p:tav>
                                        <p:tav tm="100000">
                                          <p:val>
                                            <p:fltVal val="0"/>
                                          </p:val>
                                        </p:tav>
                                      </p:tavLst>
                                    </p:anim>
                                    <p:anim calcmode="lin" valueType="num">
                                      <p:cBhvr>
                                        <p:cTn id="9" dur="5000" fill="hold"/>
                                        <p:tgtEl>
                                          <p:spTgt spid="33805">
                                            <p:txEl>
                                              <p:pRg st="2" end="2"/>
                                            </p:txEl>
                                          </p:spTgt>
                                        </p:tgtEl>
                                        <p:attrNameLst>
                                          <p:attrName>ppt_h</p:attrName>
                                        </p:attrNameLst>
                                      </p:cBhvr>
                                      <p:tavLst>
                                        <p:tav tm="0">
                                          <p:val>
                                            <p:fltVal val="0"/>
                                          </p:val>
                                        </p:tav>
                                        <p:tav tm="100000">
                                          <p:val>
                                            <p:strVal val="#ppt_h"/>
                                          </p:val>
                                        </p:tav>
                                      </p:tavLst>
                                    </p:anim>
                                    <p:anim calcmode="lin" valueType="num">
                                      <p:cBhvr>
                                        <p:cTn id="10" dur="5000" fill="hold"/>
                                        <p:tgtEl>
                                          <p:spTgt spid="33805">
                                            <p:txEl>
                                              <p:pRg st="2" end="2"/>
                                            </p:txEl>
                                          </p:spTgt>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3805">
                                            <p:txEl>
                                              <p:pRg st="3" end="3"/>
                                            </p:txEl>
                                          </p:spTgt>
                                        </p:tgtEl>
                                        <p:attrNameLst>
                                          <p:attrName>style.visibility</p:attrName>
                                        </p:attrNameLst>
                                      </p:cBhvr>
                                      <p:to>
                                        <p:strVal val="visible"/>
                                      </p:to>
                                    </p:set>
                                    <p:animEffect transition="in" filter="fade">
                                      <p:cBhvr>
                                        <p:cTn id="15" dur="5000"/>
                                        <p:tgtEl>
                                          <p:spTgt spid="33805">
                                            <p:txEl>
                                              <p:pRg st="3" end="3"/>
                                            </p:txEl>
                                          </p:spTgt>
                                        </p:tgtEl>
                                      </p:cBhvr>
                                    </p:animEffect>
                                    <p:anim calcmode="lin" valueType="num">
                                      <p:cBhvr>
                                        <p:cTn id="16" dur="5000" fill="hold"/>
                                        <p:tgtEl>
                                          <p:spTgt spid="33805">
                                            <p:txEl>
                                              <p:pRg st="3" end="3"/>
                                            </p:txEl>
                                          </p:spTgt>
                                        </p:tgtEl>
                                        <p:attrNameLst>
                                          <p:attrName>style.rotation</p:attrName>
                                        </p:attrNameLst>
                                      </p:cBhvr>
                                      <p:tavLst>
                                        <p:tav tm="0">
                                          <p:val>
                                            <p:fltVal val="720"/>
                                          </p:val>
                                        </p:tav>
                                        <p:tav tm="100000">
                                          <p:val>
                                            <p:fltVal val="0"/>
                                          </p:val>
                                        </p:tav>
                                      </p:tavLst>
                                    </p:anim>
                                    <p:anim calcmode="lin" valueType="num">
                                      <p:cBhvr>
                                        <p:cTn id="17" dur="5000" fill="hold"/>
                                        <p:tgtEl>
                                          <p:spTgt spid="33805">
                                            <p:txEl>
                                              <p:pRg st="3" end="3"/>
                                            </p:txEl>
                                          </p:spTgt>
                                        </p:tgtEl>
                                        <p:attrNameLst>
                                          <p:attrName>ppt_h</p:attrName>
                                        </p:attrNameLst>
                                      </p:cBhvr>
                                      <p:tavLst>
                                        <p:tav tm="0">
                                          <p:val>
                                            <p:fltVal val="0"/>
                                          </p:val>
                                        </p:tav>
                                        <p:tav tm="100000">
                                          <p:val>
                                            <p:strVal val="#ppt_h"/>
                                          </p:val>
                                        </p:tav>
                                      </p:tavLst>
                                    </p:anim>
                                    <p:anim calcmode="lin" valueType="num">
                                      <p:cBhvr>
                                        <p:cTn id="18" dur="5000" fill="hold"/>
                                        <p:tgtEl>
                                          <p:spTgt spid="33805">
                                            <p:txEl>
                                              <p:pRg st="3" end="3"/>
                                            </p:txEl>
                                          </p:spTgt>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3805">
                                            <p:txEl>
                                              <p:pRg st="4" end="4"/>
                                            </p:txEl>
                                          </p:spTgt>
                                        </p:tgtEl>
                                        <p:attrNameLst>
                                          <p:attrName>style.visibility</p:attrName>
                                        </p:attrNameLst>
                                      </p:cBhvr>
                                      <p:to>
                                        <p:strVal val="visible"/>
                                      </p:to>
                                    </p:set>
                                    <p:animEffect transition="in" filter="fade">
                                      <p:cBhvr>
                                        <p:cTn id="23" dur="5000"/>
                                        <p:tgtEl>
                                          <p:spTgt spid="33805">
                                            <p:txEl>
                                              <p:pRg st="4" end="4"/>
                                            </p:txEl>
                                          </p:spTgt>
                                        </p:tgtEl>
                                      </p:cBhvr>
                                    </p:animEffect>
                                    <p:anim calcmode="lin" valueType="num">
                                      <p:cBhvr>
                                        <p:cTn id="24" dur="5000" fill="hold"/>
                                        <p:tgtEl>
                                          <p:spTgt spid="33805">
                                            <p:txEl>
                                              <p:pRg st="4" end="4"/>
                                            </p:txEl>
                                          </p:spTgt>
                                        </p:tgtEl>
                                        <p:attrNameLst>
                                          <p:attrName>style.rotation</p:attrName>
                                        </p:attrNameLst>
                                      </p:cBhvr>
                                      <p:tavLst>
                                        <p:tav tm="0">
                                          <p:val>
                                            <p:fltVal val="720"/>
                                          </p:val>
                                        </p:tav>
                                        <p:tav tm="100000">
                                          <p:val>
                                            <p:fltVal val="0"/>
                                          </p:val>
                                        </p:tav>
                                      </p:tavLst>
                                    </p:anim>
                                    <p:anim calcmode="lin" valueType="num">
                                      <p:cBhvr>
                                        <p:cTn id="25" dur="5000" fill="hold"/>
                                        <p:tgtEl>
                                          <p:spTgt spid="33805">
                                            <p:txEl>
                                              <p:pRg st="4" end="4"/>
                                            </p:txEl>
                                          </p:spTgt>
                                        </p:tgtEl>
                                        <p:attrNameLst>
                                          <p:attrName>ppt_h</p:attrName>
                                        </p:attrNameLst>
                                      </p:cBhvr>
                                      <p:tavLst>
                                        <p:tav tm="0">
                                          <p:val>
                                            <p:fltVal val="0"/>
                                          </p:val>
                                        </p:tav>
                                        <p:tav tm="100000">
                                          <p:val>
                                            <p:strVal val="#ppt_h"/>
                                          </p:val>
                                        </p:tav>
                                      </p:tavLst>
                                    </p:anim>
                                    <p:anim calcmode="lin" valueType="num">
                                      <p:cBhvr>
                                        <p:cTn id="26" dur="5000" fill="hold"/>
                                        <p:tgtEl>
                                          <p:spTgt spid="33805">
                                            <p:txEl>
                                              <p:pRg st="4" end="4"/>
                                            </p:txEl>
                                          </p:spTgt>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xit" presetSubtype="0" fill="hold" grpId="1" nodeType="clickEffect">
                                  <p:stCondLst>
                                    <p:cond delay="0"/>
                                  </p:stCondLst>
                                  <p:childTnLst>
                                    <p:animEffect transition="out" filter="fade">
                                      <p:cBhvr>
                                        <p:cTn id="30" dur="5000"/>
                                        <p:tgtEl>
                                          <p:spTgt spid="33805">
                                            <p:txEl>
                                              <p:pRg st="2" end="2"/>
                                            </p:txEl>
                                          </p:spTgt>
                                        </p:tgtEl>
                                      </p:cBhvr>
                                    </p:animEffect>
                                    <p:anim calcmode="lin" valueType="num">
                                      <p:cBhvr>
                                        <p:cTn id="31" dur="5000"/>
                                        <p:tgtEl>
                                          <p:spTgt spid="33805">
                                            <p:txEl>
                                              <p:pRg st="2" end="2"/>
                                            </p:txEl>
                                          </p:spTgt>
                                        </p:tgtEl>
                                        <p:attrNameLst>
                                          <p:attrName>style.rotation</p:attrName>
                                        </p:attrNameLst>
                                      </p:cBhvr>
                                      <p:tavLst>
                                        <p:tav tm="0">
                                          <p:val>
                                            <p:fltVal val="0"/>
                                          </p:val>
                                        </p:tav>
                                        <p:tav tm="100000">
                                          <p:val>
                                            <p:fltVal val="720"/>
                                          </p:val>
                                        </p:tav>
                                      </p:tavLst>
                                    </p:anim>
                                    <p:anim calcmode="lin" valueType="num">
                                      <p:cBhvr>
                                        <p:cTn id="32" dur="5000"/>
                                        <p:tgtEl>
                                          <p:spTgt spid="33805">
                                            <p:txEl>
                                              <p:pRg st="2" end="2"/>
                                            </p:txEl>
                                          </p:spTgt>
                                        </p:tgtEl>
                                        <p:attrNameLst>
                                          <p:attrName>ppt_h</p:attrName>
                                        </p:attrNameLst>
                                      </p:cBhvr>
                                      <p:tavLst>
                                        <p:tav tm="0">
                                          <p:val>
                                            <p:strVal val="ppt_h"/>
                                          </p:val>
                                        </p:tav>
                                        <p:tav tm="100000">
                                          <p:val>
                                            <p:fltVal val="0"/>
                                          </p:val>
                                        </p:tav>
                                      </p:tavLst>
                                    </p:anim>
                                    <p:anim calcmode="lin" valueType="num">
                                      <p:cBhvr>
                                        <p:cTn id="33" dur="5000"/>
                                        <p:tgtEl>
                                          <p:spTgt spid="33805">
                                            <p:txEl>
                                              <p:pRg st="2" end="2"/>
                                            </p:txEl>
                                          </p:spTgt>
                                        </p:tgtEl>
                                        <p:attrNameLst>
                                          <p:attrName>ppt_w</p:attrName>
                                        </p:attrNameLst>
                                      </p:cBhvr>
                                      <p:tavLst>
                                        <p:tav tm="0">
                                          <p:val>
                                            <p:strVal val="ppt_w"/>
                                          </p:val>
                                        </p:tav>
                                        <p:tav tm="100000">
                                          <p:val>
                                            <p:fltVal val="0"/>
                                          </p:val>
                                        </p:tav>
                                      </p:tavLst>
                                    </p:anim>
                                    <p:set>
                                      <p:cBhvr>
                                        <p:cTn id="34" dur="1" fill="hold">
                                          <p:stCondLst>
                                            <p:cond delay="4999"/>
                                          </p:stCondLst>
                                        </p:cTn>
                                        <p:tgtEl>
                                          <p:spTgt spid="33805">
                                            <p:txEl>
                                              <p:pRg st="2" end="2"/>
                                            </p:txEl>
                                          </p:spTgt>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xit" presetSubtype="0" fill="hold" grpId="1" nodeType="clickEffect">
                                  <p:stCondLst>
                                    <p:cond delay="0"/>
                                  </p:stCondLst>
                                  <p:childTnLst>
                                    <p:animEffect transition="out" filter="fade">
                                      <p:cBhvr>
                                        <p:cTn id="38" dur="5000"/>
                                        <p:tgtEl>
                                          <p:spTgt spid="33805">
                                            <p:txEl>
                                              <p:pRg st="3" end="3"/>
                                            </p:txEl>
                                          </p:spTgt>
                                        </p:tgtEl>
                                      </p:cBhvr>
                                    </p:animEffect>
                                    <p:anim calcmode="lin" valueType="num">
                                      <p:cBhvr>
                                        <p:cTn id="39" dur="5000"/>
                                        <p:tgtEl>
                                          <p:spTgt spid="33805">
                                            <p:txEl>
                                              <p:pRg st="3" end="3"/>
                                            </p:txEl>
                                          </p:spTgt>
                                        </p:tgtEl>
                                        <p:attrNameLst>
                                          <p:attrName>style.rotation</p:attrName>
                                        </p:attrNameLst>
                                      </p:cBhvr>
                                      <p:tavLst>
                                        <p:tav tm="0">
                                          <p:val>
                                            <p:fltVal val="0"/>
                                          </p:val>
                                        </p:tav>
                                        <p:tav tm="100000">
                                          <p:val>
                                            <p:fltVal val="720"/>
                                          </p:val>
                                        </p:tav>
                                      </p:tavLst>
                                    </p:anim>
                                    <p:anim calcmode="lin" valueType="num">
                                      <p:cBhvr>
                                        <p:cTn id="40" dur="5000"/>
                                        <p:tgtEl>
                                          <p:spTgt spid="33805">
                                            <p:txEl>
                                              <p:pRg st="3" end="3"/>
                                            </p:txEl>
                                          </p:spTgt>
                                        </p:tgtEl>
                                        <p:attrNameLst>
                                          <p:attrName>ppt_h</p:attrName>
                                        </p:attrNameLst>
                                      </p:cBhvr>
                                      <p:tavLst>
                                        <p:tav tm="0">
                                          <p:val>
                                            <p:strVal val="ppt_h"/>
                                          </p:val>
                                        </p:tav>
                                        <p:tav tm="100000">
                                          <p:val>
                                            <p:fltVal val="0"/>
                                          </p:val>
                                        </p:tav>
                                      </p:tavLst>
                                    </p:anim>
                                    <p:anim calcmode="lin" valueType="num">
                                      <p:cBhvr>
                                        <p:cTn id="41" dur="5000"/>
                                        <p:tgtEl>
                                          <p:spTgt spid="33805">
                                            <p:txEl>
                                              <p:pRg st="3" end="3"/>
                                            </p:txEl>
                                          </p:spTgt>
                                        </p:tgtEl>
                                        <p:attrNameLst>
                                          <p:attrName>ppt_w</p:attrName>
                                        </p:attrNameLst>
                                      </p:cBhvr>
                                      <p:tavLst>
                                        <p:tav tm="0">
                                          <p:val>
                                            <p:strVal val="ppt_w"/>
                                          </p:val>
                                        </p:tav>
                                        <p:tav tm="100000">
                                          <p:val>
                                            <p:fltVal val="0"/>
                                          </p:val>
                                        </p:tav>
                                      </p:tavLst>
                                    </p:anim>
                                    <p:set>
                                      <p:cBhvr>
                                        <p:cTn id="42" dur="1" fill="hold">
                                          <p:stCondLst>
                                            <p:cond delay="4999"/>
                                          </p:stCondLst>
                                        </p:cTn>
                                        <p:tgtEl>
                                          <p:spTgt spid="33805">
                                            <p:txEl>
                                              <p:pRg st="3" end="3"/>
                                            </p:txEl>
                                          </p:spTgt>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xit" presetSubtype="0" fill="hold" grpId="1" nodeType="clickEffect">
                                  <p:stCondLst>
                                    <p:cond delay="0"/>
                                  </p:stCondLst>
                                  <p:childTnLst>
                                    <p:animEffect transition="out" filter="fade">
                                      <p:cBhvr>
                                        <p:cTn id="46" dur="5000"/>
                                        <p:tgtEl>
                                          <p:spTgt spid="33805">
                                            <p:txEl>
                                              <p:pRg st="4" end="4"/>
                                            </p:txEl>
                                          </p:spTgt>
                                        </p:tgtEl>
                                      </p:cBhvr>
                                    </p:animEffect>
                                    <p:anim calcmode="lin" valueType="num">
                                      <p:cBhvr>
                                        <p:cTn id="47" dur="5000"/>
                                        <p:tgtEl>
                                          <p:spTgt spid="33805">
                                            <p:txEl>
                                              <p:pRg st="4" end="4"/>
                                            </p:txEl>
                                          </p:spTgt>
                                        </p:tgtEl>
                                        <p:attrNameLst>
                                          <p:attrName>style.rotation</p:attrName>
                                        </p:attrNameLst>
                                      </p:cBhvr>
                                      <p:tavLst>
                                        <p:tav tm="0">
                                          <p:val>
                                            <p:fltVal val="0"/>
                                          </p:val>
                                        </p:tav>
                                        <p:tav tm="100000">
                                          <p:val>
                                            <p:fltVal val="720"/>
                                          </p:val>
                                        </p:tav>
                                      </p:tavLst>
                                    </p:anim>
                                    <p:anim calcmode="lin" valueType="num">
                                      <p:cBhvr>
                                        <p:cTn id="48" dur="5000"/>
                                        <p:tgtEl>
                                          <p:spTgt spid="33805">
                                            <p:txEl>
                                              <p:pRg st="4" end="4"/>
                                            </p:txEl>
                                          </p:spTgt>
                                        </p:tgtEl>
                                        <p:attrNameLst>
                                          <p:attrName>ppt_h</p:attrName>
                                        </p:attrNameLst>
                                      </p:cBhvr>
                                      <p:tavLst>
                                        <p:tav tm="0">
                                          <p:val>
                                            <p:strVal val="ppt_h"/>
                                          </p:val>
                                        </p:tav>
                                        <p:tav tm="100000">
                                          <p:val>
                                            <p:fltVal val="0"/>
                                          </p:val>
                                        </p:tav>
                                      </p:tavLst>
                                    </p:anim>
                                    <p:anim calcmode="lin" valueType="num">
                                      <p:cBhvr>
                                        <p:cTn id="49" dur="5000"/>
                                        <p:tgtEl>
                                          <p:spTgt spid="33805">
                                            <p:txEl>
                                              <p:pRg st="4" end="4"/>
                                            </p:txEl>
                                          </p:spTgt>
                                        </p:tgtEl>
                                        <p:attrNameLst>
                                          <p:attrName>ppt_w</p:attrName>
                                        </p:attrNameLst>
                                      </p:cBhvr>
                                      <p:tavLst>
                                        <p:tav tm="0">
                                          <p:val>
                                            <p:strVal val="ppt_w"/>
                                          </p:val>
                                        </p:tav>
                                        <p:tav tm="100000">
                                          <p:val>
                                            <p:fltVal val="0"/>
                                          </p:val>
                                        </p:tav>
                                      </p:tavLst>
                                    </p:anim>
                                    <p:set>
                                      <p:cBhvr>
                                        <p:cTn id="50" dur="1" fill="hold">
                                          <p:stCondLst>
                                            <p:cond delay="4999"/>
                                          </p:stCondLst>
                                        </p:cTn>
                                        <p:tgtEl>
                                          <p:spTgt spid="33805">
                                            <p:txEl>
                                              <p:pRg st="4" end="4"/>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5" grpId="0" build="p"/>
      <p:bldP spid="33805" grpId="1"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lstStyle/>
          <a:p>
            <a:pPr eaLnBrk="1" fontAlgn="auto" hangingPunct="1">
              <a:spcAft>
                <a:spcPts val="0"/>
              </a:spcAft>
              <a:defRPr/>
            </a:pPr>
            <a:r>
              <a:rPr lang="en-US" smtClean="0">
                <a:solidFill>
                  <a:schemeClr val="tx2">
                    <a:satMod val="130000"/>
                  </a:schemeClr>
                </a:solidFill>
                <a:latin typeface="Garamond" pitchFamily="18" charset="0"/>
              </a:rPr>
              <a:t> </a:t>
            </a:r>
          </a:p>
        </p:txBody>
      </p:sp>
      <p:sp>
        <p:nvSpPr>
          <p:cNvPr id="55301" name="Rectangle 5"/>
          <p:cNvSpPr>
            <a:spLocks noGrp="1" noChangeArrowheads="1"/>
          </p:cNvSpPr>
          <p:nvPr>
            <p:ph type="body" sz="half" idx="1"/>
          </p:nvPr>
        </p:nvSpPr>
        <p:spPr/>
        <p:txBody>
          <a:bodyPr/>
          <a:lstStyle/>
          <a:p>
            <a:pPr eaLnBrk="1" hangingPunct="1">
              <a:lnSpc>
                <a:spcPct val="90000"/>
              </a:lnSpc>
            </a:pPr>
            <a:r>
              <a:rPr lang="en-US" sz="2400" smtClean="0">
                <a:latin typeface="Garamond" pitchFamily="18" charset="0"/>
              </a:rPr>
              <a:t>Read your paper aloud to yourself or a partner.  Did the introduction capture you or your partner</a:t>
            </a:r>
            <a:r>
              <a:rPr lang="ja-JP" altLang="en-US" sz="2400" smtClean="0">
                <a:latin typeface="Garamond" pitchFamily="18" charset="0"/>
                <a:cs typeface="HGｺﾞｼｯｸE"/>
              </a:rPr>
              <a:t>’</a:t>
            </a:r>
            <a:r>
              <a:rPr lang="en-US" altLang="ja-JP" sz="2400" smtClean="0">
                <a:latin typeface="Garamond" pitchFamily="18" charset="0"/>
                <a:cs typeface="HGｺﾞｼｯｸE"/>
              </a:rPr>
              <a:t>s attention?.</a:t>
            </a:r>
          </a:p>
          <a:p>
            <a:pPr eaLnBrk="1" hangingPunct="1">
              <a:lnSpc>
                <a:spcPct val="90000"/>
              </a:lnSpc>
            </a:pPr>
            <a:r>
              <a:rPr lang="en-US" sz="2400" smtClean="0">
                <a:latin typeface="Garamond" pitchFamily="18" charset="0"/>
              </a:rPr>
              <a:t>Is the order of events clear? Did I include transitions?</a:t>
            </a:r>
          </a:p>
          <a:p>
            <a:pPr eaLnBrk="1" hangingPunct="1">
              <a:lnSpc>
                <a:spcPct val="90000"/>
              </a:lnSpc>
            </a:pPr>
            <a:r>
              <a:rPr lang="en-US" sz="2400" smtClean="0">
                <a:latin typeface="Garamond" pitchFamily="18" charset="0"/>
              </a:rPr>
              <a:t>Do I use details that appeal to the five senses?</a:t>
            </a:r>
          </a:p>
          <a:p>
            <a:pPr eaLnBrk="1" hangingPunct="1">
              <a:lnSpc>
                <a:spcPct val="90000"/>
              </a:lnSpc>
            </a:pPr>
            <a:r>
              <a:rPr lang="en-US" sz="2400" smtClean="0">
                <a:latin typeface="Garamond" pitchFamily="18" charset="0"/>
              </a:rPr>
              <a:t>Is the conclusion an end to the narrative?</a:t>
            </a:r>
          </a:p>
          <a:p>
            <a:pPr eaLnBrk="1" hangingPunct="1">
              <a:lnSpc>
                <a:spcPct val="90000"/>
              </a:lnSpc>
            </a:pPr>
            <a:r>
              <a:rPr lang="en-US" sz="2400" smtClean="0">
                <a:latin typeface="Garamond" pitchFamily="18" charset="0"/>
              </a:rPr>
              <a:t>Do I have at least five paragraphs?</a:t>
            </a:r>
          </a:p>
          <a:p>
            <a:pPr eaLnBrk="1" hangingPunct="1">
              <a:lnSpc>
                <a:spcPct val="90000"/>
              </a:lnSpc>
            </a:pPr>
            <a:endParaRPr lang="en-US" sz="2400" smtClean="0">
              <a:latin typeface="Garamond" pitchFamily="18" charset="0"/>
            </a:endParaRPr>
          </a:p>
        </p:txBody>
      </p:sp>
      <p:pic>
        <p:nvPicPr>
          <p:cNvPr id="55303" name="Picture 7" descr="j0250922[1]"/>
          <p:cNvPicPr>
            <a:picLocks noGrp="1" noChangeAspect="1" noChangeArrowheads="1"/>
          </p:cNvPicPr>
          <p:nvPr>
            <p:ph sz="half" idx="2"/>
          </p:nvPr>
        </p:nvPicPr>
        <p:blipFill>
          <a:blip r:embed="rId2" cstate="print"/>
          <a:srcRect/>
          <a:stretch>
            <a:fillRect/>
          </a:stretch>
        </p:blipFill>
        <p:spPr>
          <a:xfrm>
            <a:off x="4967288" y="1981200"/>
            <a:ext cx="3551237" cy="3581400"/>
          </a:xfrm>
          <a:noFill/>
        </p:spPr>
      </p:pic>
      <p:sp>
        <p:nvSpPr>
          <p:cNvPr id="38917" name="WordArt 4"/>
          <p:cNvSpPr>
            <a:spLocks noChangeArrowheads="1" noChangeShapeType="1" noTextEdit="1"/>
          </p:cNvSpPr>
          <p:nvPr/>
        </p:nvSpPr>
        <p:spPr bwMode="auto">
          <a:xfrm>
            <a:off x="1295400" y="228600"/>
            <a:ext cx="6477000" cy="107632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r>
              <a:rPr lang="en-US" sz="60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rPr>
              <a:t>Revise and Edit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55301">
                                            <p:txEl>
                                              <p:pRg st="0" end="0"/>
                                            </p:txEl>
                                          </p:spTgt>
                                        </p:tgtEl>
                                        <p:attrNameLst>
                                          <p:attrName>style.visibility</p:attrName>
                                        </p:attrNameLst>
                                      </p:cBhvr>
                                      <p:to>
                                        <p:strVal val="visible"/>
                                      </p:to>
                                    </p:set>
                                    <p:anim calcmode="lin" valueType="num">
                                      <p:cBhvr>
                                        <p:cTn id="7" dur="1000" fill="hold"/>
                                        <p:tgtEl>
                                          <p:spTgt spid="55301">
                                            <p:txEl>
                                              <p:pRg st="0" end="0"/>
                                            </p:txEl>
                                          </p:spTgt>
                                        </p:tgtEl>
                                        <p:attrNameLst>
                                          <p:attrName>ppt_x</p:attrName>
                                        </p:attrNameLst>
                                      </p:cBhvr>
                                      <p:tavLst>
                                        <p:tav tm="0">
                                          <p:val>
                                            <p:strVal val="#ppt_x-.2"/>
                                          </p:val>
                                        </p:tav>
                                        <p:tav tm="100000">
                                          <p:val>
                                            <p:strVal val="#ppt_x"/>
                                          </p:val>
                                        </p:tav>
                                      </p:tavLst>
                                    </p:anim>
                                    <p:anim calcmode="lin" valueType="num">
                                      <p:cBhvr>
                                        <p:cTn id="8" dur="1000" fill="hold"/>
                                        <p:tgtEl>
                                          <p:spTgt spid="55301">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9" dur="1000"/>
                                        <p:tgtEl>
                                          <p:spTgt spid="55301">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9" presetClass="entr" presetSubtype="0" fill="hold" grpId="0" nodeType="clickEffect">
                                  <p:stCondLst>
                                    <p:cond delay="0"/>
                                  </p:stCondLst>
                                  <p:childTnLst>
                                    <p:set>
                                      <p:cBhvr>
                                        <p:cTn id="13" dur="1" fill="hold">
                                          <p:stCondLst>
                                            <p:cond delay="0"/>
                                          </p:stCondLst>
                                        </p:cTn>
                                        <p:tgtEl>
                                          <p:spTgt spid="55301">
                                            <p:txEl>
                                              <p:pRg st="1" end="1"/>
                                            </p:txEl>
                                          </p:spTgt>
                                        </p:tgtEl>
                                        <p:attrNameLst>
                                          <p:attrName>style.visibility</p:attrName>
                                        </p:attrNameLst>
                                      </p:cBhvr>
                                      <p:to>
                                        <p:strVal val="visible"/>
                                      </p:to>
                                    </p:set>
                                    <p:anim calcmode="lin" valueType="num">
                                      <p:cBhvr>
                                        <p:cTn id="14" dur="1000" fill="hold"/>
                                        <p:tgtEl>
                                          <p:spTgt spid="55301">
                                            <p:txEl>
                                              <p:pRg st="1" end="1"/>
                                            </p:txEl>
                                          </p:spTgt>
                                        </p:tgtEl>
                                        <p:attrNameLst>
                                          <p:attrName>ppt_x</p:attrName>
                                        </p:attrNameLst>
                                      </p:cBhvr>
                                      <p:tavLst>
                                        <p:tav tm="0">
                                          <p:val>
                                            <p:strVal val="#ppt_x-.2"/>
                                          </p:val>
                                        </p:tav>
                                        <p:tav tm="100000">
                                          <p:val>
                                            <p:strVal val="#ppt_x"/>
                                          </p:val>
                                        </p:tav>
                                      </p:tavLst>
                                    </p:anim>
                                    <p:anim calcmode="lin" valueType="num">
                                      <p:cBhvr>
                                        <p:cTn id="15" dur="1000" fill="hold"/>
                                        <p:tgtEl>
                                          <p:spTgt spid="55301">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55301">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9" presetClass="entr" presetSubtype="0" fill="hold" grpId="0" nodeType="clickEffect">
                                  <p:stCondLst>
                                    <p:cond delay="0"/>
                                  </p:stCondLst>
                                  <p:childTnLst>
                                    <p:set>
                                      <p:cBhvr>
                                        <p:cTn id="20" dur="1" fill="hold">
                                          <p:stCondLst>
                                            <p:cond delay="0"/>
                                          </p:stCondLst>
                                        </p:cTn>
                                        <p:tgtEl>
                                          <p:spTgt spid="55301">
                                            <p:txEl>
                                              <p:pRg st="2" end="2"/>
                                            </p:txEl>
                                          </p:spTgt>
                                        </p:tgtEl>
                                        <p:attrNameLst>
                                          <p:attrName>style.visibility</p:attrName>
                                        </p:attrNameLst>
                                      </p:cBhvr>
                                      <p:to>
                                        <p:strVal val="visible"/>
                                      </p:to>
                                    </p:set>
                                    <p:anim calcmode="lin" valueType="num">
                                      <p:cBhvr>
                                        <p:cTn id="21" dur="1000" fill="hold"/>
                                        <p:tgtEl>
                                          <p:spTgt spid="55301">
                                            <p:txEl>
                                              <p:pRg st="2" end="2"/>
                                            </p:txEl>
                                          </p:spTgt>
                                        </p:tgtEl>
                                        <p:attrNameLst>
                                          <p:attrName>ppt_x</p:attrName>
                                        </p:attrNameLst>
                                      </p:cBhvr>
                                      <p:tavLst>
                                        <p:tav tm="0">
                                          <p:val>
                                            <p:strVal val="#ppt_x-.2"/>
                                          </p:val>
                                        </p:tav>
                                        <p:tav tm="100000">
                                          <p:val>
                                            <p:strVal val="#ppt_x"/>
                                          </p:val>
                                        </p:tav>
                                      </p:tavLst>
                                    </p:anim>
                                    <p:anim calcmode="lin" valueType="num">
                                      <p:cBhvr>
                                        <p:cTn id="22" dur="1000" fill="hold"/>
                                        <p:tgtEl>
                                          <p:spTgt spid="55301">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23" dur="1000"/>
                                        <p:tgtEl>
                                          <p:spTgt spid="55301">
                                            <p:txEl>
                                              <p:pRg st="2" end="2"/>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grpId="0" nodeType="clickEffect">
                                  <p:stCondLst>
                                    <p:cond delay="0"/>
                                  </p:stCondLst>
                                  <p:childTnLst>
                                    <p:set>
                                      <p:cBhvr>
                                        <p:cTn id="27" dur="1" fill="hold">
                                          <p:stCondLst>
                                            <p:cond delay="0"/>
                                          </p:stCondLst>
                                        </p:cTn>
                                        <p:tgtEl>
                                          <p:spTgt spid="55301">
                                            <p:txEl>
                                              <p:pRg st="3" end="3"/>
                                            </p:txEl>
                                          </p:spTgt>
                                        </p:tgtEl>
                                        <p:attrNameLst>
                                          <p:attrName>style.visibility</p:attrName>
                                        </p:attrNameLst>
                                      </p:cBhvr>
                                      <p:to>
                                        <p:strVal val="visible"/>
                                      </p:to>
                                    </p:set>
                                    <p:anim calcmode="lin" valueType="num">
                                      <p:cBhvr>
                                        <p:cTn id="28" dur="1000" fill="hold"/>
                                        <p:tgtEl>
                                          <p:spTgt spid="55301">
                                            <p:txEl>
                                              <p:pRg st="3" end="3"/>
                                            </p:txEl>
                                          </p:spTgt>
                                        </p:tgtEl>
                                        <p:attrNameLst>
                                          <p:attrName>ppt_x</p:attrName>
                                        </p:attrNameLst>
                                      </p:cBhvr>
                                      <p:tavLst>
                                        <p:tav tm="0">
                                          <p:val>
                                            <p:strVal val="#ppt_x-.2"/>
                                          </p:val>
                                        </p:tav>
                                        <p:tav tm="100000">
                                          <p:val>
                                            <p:strVal val="#ppt_x"/>
                                          </p:val>
                                        </p:tav>
                                      </p:tavLst>
                                    </p:anim>
                                    <p:anim calcmode="lin" valueType="num">
                                      <p:cBhvr>
                                        <p:cTn id="29" dur="1000" fill="hold"/>
                                        <p:tgtEl>
                                          <p:spTgt spid="55301">
                                            <p:txEl>
                                              <p:pRg st="3" end="3"/>
                                            </p:txEl>
                                          </p:spTgt>
                                        </p:tgtEl>
                                        <p:attrNameLst>
                                          <p:attrName>ppt_y</p:attrName>
                                        </p:attrNameLst>
                                      </p:cBhvr>
                                      <p:tavLst>
                                        <p:tav tm="0">
                                          <p:val>
                                            <p:strVal val="#ppt_y"/>
                                          </p:val>
                                        </p:tav>
                                        <p:tav tm="100000">
                                          <p:val>
                                            <p:strVal val="#ppt_y"/>
                                          </p:val>
                                        </p:tav>
                                      </p:tavLst>
                                    </p:anim>
                                    <p:animEffect transition="in" filter="wipe(right)" prLst="gradientSize: 0.1">
                                      <p:cBhvr>
                                        <p:cTn id="30" dur="1000"/>
                                        <p:tgtEl>
                                          <p:spTgt spid="55301">
                                            <p:txEl>
                                              <p:pRg st="3" end="3"/>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9" presetClass="entr" presetSubtype="0" fill="hold" grpId="0" nodeType="clickEffect">
                                  <p:stCondLst>
                                    <p:cond delay="0"/>
                                  </p:stCondLst>
                                  <p:childTnLst>
                                    <p:set>
                                      <p:cBhvr>
                                        <p:cTn id="34" dur="1" fill="hold">
                                          <p:stCondLst>
                                            <p:cond delay="0"/>
                                          </p:stCondLst>
                                        </p:cTn>
                                        <p:tgtEl>
                                          <p:spTgt spid="55301">
                                            <p:txEl>
                                              <p:pRg st="4" end="4"/>
                                            </p:txEl>
                                          </p:spTgt>
                                        </p:tgtEl>
                                        <p:attrNameLst>
                                          <p:attrName>style.visibility</p:attrName>
                                        </p:attrNameLst>
                                      </p:cBhvr>
                                      <p:to>
                                        <p:strVal val="visible"/>
                                      </p:to>
                                    </p:set>
                                    <p:anim calcmode="lin" valueType="num">
                                      <p:cBhvr>
                                        <p:cTn id="35" dur="1000" fill="hold"/>
                                        <p:tgtEl>
                                          <p:spTgt spid="55301">
                                            <p:txEl>
                                              <p:pRg st="4" end="4"/>
                                            </p:txEl>
                                          </p:spTgt>
                                        </p:tgtEl>
                                        <p:attrNameLst>
                                          <p:attrName>ppt_x</p:attrName>
                                        </p:attrNameLst>
                                      </p:cBhvr>
                                      <p:tavLst>
                                        <p:tav tm="0">
                                          <p:val>
                                            <p:strVal val="#ppt_x-.2"/>
                                          </p:val>
                                        </p:tav>
                                        <p:tav tm="100000">
                                          <p:val>
                                            <p:strVal val="#ppt_x"/>
                                          </p:val>
                                        </p:tav>
                                      </p:tavLst>
                                    </p:anim>
                                    <p:anim calcmode="lin" valueType="num">
                                      <p:cBhvr>
                                        <p:cTn id="36" dur="1000" fill="hold"/>
                                        <p:tgtEl>
                                          <p:spTgt spid="55301">
                                            <p:txEl>
                                              <p:pRg st="4" end="4"/>
                                            </p:txEl>
                                          </p:spTgt>
                                        </p:tgtEl>
                                        <p:attrNameLst>
                                          <p:attrName>ppt_y</p:attrName>
                                        </p:attrNameLst>
                                      </p:cBhvr>
                                      <p:tavLst>
                                        <p:tav tm="0">
                                          <p:val>
                                            <p:strVal val="#ppt_y"/>
                                          </p:val>
                                        </p:tav>
                                        <p:tav tm="100000">
                                          <p:val>
                                            <p:strVal val="#ppt_y"/>
                                          </p:val>
                                        </p:tav>
                                      </p:tavLst>
                                    </p:anim>
                                    <p:animEffect transition="in" filter="wipe(right)" prLst="gradientSize: 0.1">
                                      <p:cBhvr>
                                        <p:cTn id="37" dur="1000"/>
                                        <p:tgtEl>
                                          <p:spTgt spid="55301">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1" presetClass="entr" presetSubtype="0" fill="hold" nodeType="clickEffect">
                                  <p:stCondLst>
                                    <p:cond delay="0"/>
                                  </p:stCondLst>
                                  <p:iterate type="lt">
                                    <p:tmPct val="5000"/>
                                  </p:iterate>
                                  <p:childTnLst>
                                    <p:set>
                                      <p:cBhvr>
                                        <p:cTn id="41" dur="1" fill="hold">
                                          <p:stCondLst>
                                            <p:cond delay="0"/>
                                          </p:stCondLst>
                                        </p:cTn>
                                        <p:tgtEl>
                                          <p:spTgt spid="55303"/>
                                        </p:tgtEl>
                                        <p:attrNameLst>
                                          <p:attrName>style.visibility</p:attrName>
                                        </p:attrNameLst>
                                      </p:cBhvr>
                                      <p:to>
                                        <p:strVal val="visible"/>
                                      </p:to>
                                    </p:set>
                                    <p:anim calcmode="lin" valueType="num">
                                      <p:cBhvr>
                                        <p:cTn id="42" dur="1000" fill="hold"/>
                                        <p:tgtEl>
                                          <p:spTgt spid="55303"/>
                                        </p:tgtEl>
                                        <p:attrNameLst>
                                          <p:attrName>ppt_w</p:attrName>
                                        </p:attrNameLst>
                                      </p:cBhvr>
                                      <p:tavLst>
                                        <p:tav tm="0">
                                          <p:val>
                                            <p:fltVal val="0"/>
                                          </p:val>
                                        </p:tav>
                                        <p:tav tm="100000">
                                          <p:val>
                                            <p:strVal val="#ppt_w"/>
                                          </p:val>
                                        </p:tav>
                                      </p:tavLst>
                                    </p:anim>
                                    <p:anim calcmode="lin" valueType="num">
                                      <p:cBhvr>
                                        <p:cTn id="43" dur="1000" fill="hold"/>
                                        <p:tgtEl>
                                          <p:spTgt spid="55303"/>
                                        </p:tgtEl>
                                        <p:attrNameLst>
                                          <p:attrName>ppt_h</p:attrName>
                                        </p:attrNameLst>
                                      </p:cBhvr>
                                      <p:tavLst>
                                        <p:tav tm="0">
                                          <p:val>
                                            <p:fltVal val="0"/>
                                          </p:val>
                                        </p:tav>
                                        <p:tav tm="100000">
                                          <p:val>
                                            <p:strVal val="#ppt_h"/>
                                          </p:val>
                                        </p:tav>
                                      </p:tavLst>
                                    </p:anim>
                                    <p:anim calcmode="lin" valueType="num">
                                      <p:cBhvr>
                                        <p:cTn id="44" dur="1000" fill="hold"/>
                                        <p:tgtEl>
                                          <p:spTgt spid="55303"/>
                                        </p:tgtEl>
                                        <p:attrNameLst>
                                          <p:attrName>style.rotation</p:attrName>
                                        </p:attrNameLst>
                                      </p:cBhvr>
                                      <p:tavLst>
                                        <p:tav tm="0">
                                          <p:val>
                                            <p:fltVal val="90"/>
                                          </p:val>
                                        </p:tav>
                                        <p:tav tm="100000">
                                          <p:val>
                                            <p:fltVal val="0"/>
                                          </p:val>
                                        </p:tav>
                                      </p:tavLst>
                                    </p:anim>
                                    <p:animEffect transition="in" filter="fade">
                                      <p:cBhvr>
                                        <p:cTn id="45" dur="1000"/>
                                        <p:tgtEl>
                                          <p:spTgt spid="55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1"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pPr eaLnBrk="1" fontAlgn="auto" hangingPunct="1">
              <a:spcAft>
                <a:spcPts val="0"/>
              </a:spcAft>
              <a:defRPr/>
            </a:pPr>
            <a:r>
              <a:rPr lang="en-US" smtClean="0">
                <a:solidFill>
                  <a:schemeClr val="tx2">
                    <a:satMod val="130000"/>
                  </a:schemeClr>
                </a:solidFill>
                <a:latin typeface="Garamond" pitchFamily="18" charset="0"/>
              </a:rPr>
              <a:t> </a:t>
            </a:r>
          </a:p>
        </p:txBody>
      </p:sp>
      <p:pic>
        <p:nvPicPr>
          <p:cNvPr id="86021" name="Picture 5" descr="PE01821_[1]"/>
          <p:cNvPicPr>
            <a:picLocks noGrp="1" noChangeAspect="1" noChangeArrowheads="1"/>
          </p:cNvPicPr>
          <p:nvPr>
            <p:ph idx="1"/>
          </p:nvPr>
        </p:nvPicPr>
        <p:blipFill>
          <a:blip r:embed="rId2" cstate="print"/>
          <a:srcRect/>
          <a:stretch>
            <a:fillRect/>
          </a:stretch>
        </p:blipFill>
        <p:spPr>
          <a:xfrm>
            <a:off x="3671888" y="2130425"/>
            <a:ext cx="3025775" cy="3435350"/>
          </a:xfrm>
          <a:noFill/>
        </p:spPr>
      </p:pic>
      <p:sp>
        <p:nvSpPr>
          <p:cNvPr id="86020" name="WordArt 4"/>
          <p:cNvSpPr>
            <a:spLocks noChangeArrowheads="1" noChangeShapeType="1" noTextEdit="1"/>
          </p:cNvSpPr>
          <p:nvPr/>
        </p:nvSpPr>
        <p:spPr bwMode="auto">
          <a:xfrm>
            <a:off x="0" y="0"/>
            <a:ext cx="9144000" cy="3238500"/>
          </a:xfrm>
          <a:prstGeom prst="rect">
            <a:avLst/>
          </a:prstGeom>
        </p:spPr>
        <p:txBody>
          <a:bodyPr wrap="none" fromWordArt="1">
            <a:prstTxWarp prst="textPlain">
              <a:avLst>
                <a:gd name="adj" fmla="val 50120"/>
              </a:avLst>
            </a:prstTxWarp>
          </a:bodyPr>
          <a:lstStyle/>
          <a:p>
            <a:pPr algn="ctr"/>
            <a:r>
              <a:rPr 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Monotype Corsiva"/>
              </a:rPr>
              <a:t> Have</a:t>
            </a:r>
          </a:p>
          <a:p>
            <a:pPr algn="ctr"/>
            <a:r>
              <a:rPr 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Monotype Corsiva"/>
              </a:rPr>
              <a:t> fun</a:t>
            </a:r>
          </a:p>
          <a:p>
            <a:pPr algn="ctr"/>
            <a:r>
              <a:rPr 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Monotype Corsiva"/>
              </a:rPr>
              <a:t> writing your narrative!!!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8" presetClass="entr" presetSubtype="0" fill="hold" grpId="0" nodeType="clickEffect">
                                  <p:stCondLst>
                                    <p:cond delay="0"/>
                                  </p:stCondLst>
                                  <p:childTnLst>
                                    <p:set>
                                      <p:cBhvr>
                                        <p:cTn id="6" dur="1" fill="hold">
                                          <p:stCondLst>
                                            <p:cond delay="0"/>
                                          </p:stCondLst>
                                        </p:cTn>
                                        <p:tgtEl>
                                          <p:spTgt spid="86020"/>
                                        </p:tgtEl>
                                        <p:attrNameLst>
                                          <p:attrName>style.visibility</p:attrName>
                                        </p:attrNameLst>
                                      </p:cBhvr>
                                      <p:to>
                                        <p:strVal val="visible"/>
                                      </p:to>
                                    </p:set>
                                    <p:anim calcmode="lin" valueType="num">
                                      <p:cBhvr>
                                        <p:cTn id="7" dur="15000" fill="hold"/>
                                        <p:tgtEl>
                                          <p:spTgt spid="86020"/>
                                        </p:tgtEl>
                                        <p:attrNameLst>
                                          <p:attrName>ppt_x</p:attrName>
                                        </p:attrNameLst>
                                      </p:cBhvr>
                                      <p:tavLst>
                                        <p:tav tm="0">
                                          <p:val>
                                            <p:strVal val="#ppt_x"/>
                                          </p:val>
                                        </p:tav>
                                        <p:tav tm="100000">
                                          <p:val>
                                            <p:strVal val="#ppt_x"/>
                                          </p:val>
                                        </p:tav>
                                      </p:tavLst>
                                    </p:anim>
                                    <p:anim calcmode="lin" valueType="num">
                                      <p:cBhvr>
                                        <p:cTn id="8" dur="15000" fill="hold"/>
                                        <p:tgtEl>
                                          <p:spTgt spid="86020"/>
                                        </p:tgtEl>
                                        <p:attrNameLst>
                                          <p:attrName>ppt_y</p:attrName>
                                        </p:attrNameLst>
                                      </p:cBhvr>
                                      <p:tavLst>
                                        <p:tav tm="0">
                                          <p:val>
                                            <p:strVal val="#ppt_y+1"/>
                                          </p:val>
                                        </p:tav>
                                        <p:tav tm="100000">
                                          <p:val>
                                            <p:strVal val="#ppt_y-1"/>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8" presetClass="entr" presetSubtype="0" fill="hold" nodeType="clickEffect">
                                  <p:stCondLst>
                                    <p:cond delay="0"/>
                                  </p:stCondLst>
                                  <p:childTnLst>
                                    <p:set>
                                      <p:cBhvr>
                                        <p:cTn id="12" dur="1" fill="hold">
                                          <p:stCondLst>
                                            <p:cond delay="0"/>
                                          </p:stCondLst>
                                        </p:cTn>
                                        <p:tgtEl>
                                          <p:spTgt spid="86021"/>
                                        </p:tgtEl>
                                        <p:attrNameLst>
                                          <p:attrName>style.visibility</p:attrName>
                                        </p:attrNameLst>
                                      </p:cBhvr>
                                      <p:to>
                                        <p:strVal val="visible"/>
                                      </p:to>
                                    </p:set>
                                    <p:anim calcmode="lin" valueType="num">
                                      <p:cBhvr>
                                        <p:cTn id="13" dur="15000" fill="hold"/>
                                        <p:tgtEl>
                                          <p:spTgt spid="86021"/>
                                        </p:tgtEl>
                                        <p:attrNameLst>
                                          <p:attrName>ppt_x</p:attrName>
                                        </p:attrNameLst>
                                      </p:cBhvr>
                                      <p:tavLst>
                                        <p:tav tm="0">
                                          <p:val>
                                            <p:strVal val="#ppt_x"/>
                                          </p:val>
                                        </p:tav>
                                        <p:tav tm="100000">
                                          <p:val>
                                            <p:strVal val="#ppt_x"/>
                                          </p:val>
                                        </p:tav>
                                      </p:tavLst>
                                    </p:anim>
                                    <p:anim calcmode="lin" valueType="num">
                                      <p:cBhvr>
                                        <p:cTn id="14" dur="15000" fill="hold"/>
                                        <p:tgtEl>
                                          <p:spTgt spid="86021"/>
                                        </p:tgtEl>
                                        <p:attrNameLst>
                                          <p:attrName>ppt_y</p:attrName>
                                        </p:attrNameLst>
                                      </p:cBhvr>
                                      <p:tavLst>
                                        <p:tav tm="0">
                                          <p:val>
                                            <p:strVal val="#ppt_y+1"/>
                                          </p:val>
                                        </p:tav>
                                        <p:tav tm="100000">
                                          <p:val>
                                            <p:strVal val="#ppt_y-1"/>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xit" presetSubtype="0" fill="hold" grpId="1" nodeType="clickEffect">
                                  <p:stCondLst>
                                    <p:cond delay="0"/>
                                  </p:stCondLst>
                                  <p:childTnLst>
                                    <p:animEffect transition="out" filter="fade">
                                      <p:cBhvr>
                                        <p:cTn id="18" dur="2000"/>
                                        <p:tgtEl>
                                          <p:spTgt spid="86020"/>
                                        </p:tgtEl>
                                      </p:cBhvr>
                                    </p:animEffect>
                                    <p:set>
                                      <p:cBhvr>
                                        <p:cTn id="19" dur="1" fill="hold">
                                          <p:stCondLst>
                                            <p:cond delay="1999"/>
                                          </p:stCondLst>
                                        </p:cTn>
                                        <p:tgtEl>
                                          <p:spTgt spid="86020"/>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xit" presetSubtype="0" fill="hold" nodeType="clickEffect">
                                  <p:stCondLst>
                                    <p:cond delay="0"/>
                                  </p:stCondLst>
                                  <p:childTnLst>
                                    <p:animEffect transition="out" filter="fade">
                                      <p:cBhvr>
                                        <p:cTn id="23" dur="2000"/>
                                        <p:tgtEl>
                                          <p:spTgt spid="86021"/>
                                        </p:tgtEl>
                                      </p:cBhvr>
                                    </p:animEffect>
                                    <p:set>
                                      <p:cBhvr>
                                        <p:cTn id="24" dur="1" fill="hold">
                                          <p:stCondLst>
                                            <p:cond delay="1999"/>
                                          </p:stCondLst>
                                        </p:cTn>
                                        <p:tgtEl>
                                          <p:spTgt spid="860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0" grpId="0" animBg="1"/>
      <p:bldP spid="86020"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90600" y="304800"/>
            <a:ext cx="8337550" cy="1143000"/>
          </a:xfrm>
        </p:spPr>
        <p:txBody>
          <a:bodyPr>
            <a:normAutofit fontScale="90000"/>
          </a:bodyPr>
          <a:lstStyle/>
          <a:p>
            <a:pPr eaLnBrk="1" fontAlgn="auto" hangingPunct="1">
              <a:spcAft>
                <a:spcPts val="0"/>
              </a:spcAft>
              <a:defRPr/>
            </a:pPr>
            <a:r>
              <a:rPr lang="en-US" dirty="0" smtClean="0">
                <a:solidFill>
                  <a:schemeClr val="tx2">
                    <a:satMod val="130000"/>
                  </a:schemeClr>
                </a:solidFill>
              </a:rPr>
              <a:t>The lead sentence is also called the hook sentence. (synonyms)</a:t>
            </a:r>
            <a:endParaRPr lang="en-US" dirty="0">
              <a:solidFill>
                <a:schemeClr val="tx2">
                  <a:satMod val="130000"/>
                </a:schemeClr>
              </a:solidFill>
            </a:endParaRPr>
          </a:p>
        </p:txBody>
      </p:sp>
      <p:sp>
        <p:nvSpPr>
          <p:cNvPr id="14339" name="Content Placeholder 2"/>
          <p:cNvSpPr>
            <a:spLocks noGrp="1"/>
          </p:cNvSpPr>
          <p:nvPr>
            <p:ph idx="1"/>
          </p:nvPr>
        </p:nvSpPr>
        <p:spPr/>
        <p:txBody>
          <a:bodyPr/>
          <a:lstStyle/>
          <a:p>
            <a:pPr eaLnBrk="1" hangingPunct="1"/>
            <a:endParaRPr lang="en-US" dirty="0" smtClean="0"/>
          </a:p>
          <a:p>
            <a:pPr eaLnBrk="1" hangingPunct="1"/>
            <a:r>
              <a:rPr lang="en-US" dirty="0" smtClean="0"/>
              <a:t>Think of going fishing, only you are not fishing for fish, but for </a:t>
            </a:r>
            <a:r>
              <a:rPr lang="en-US" dirty="0" smtClean="0">
                <a:solidFill>
                  <a:srgbClr val="FF0000"/>
                </a:solidFill>
              </a:rPr>
              <a:t>readers.</a:t>
            </a:r>
            <a:r>
              <a:rPr lang="en-US" dirty="0" smtClean="0"/>
              <a:t>  At the start of the essay you “hook” the reader and later you will “release” the reader, just like in fishing.</a:t>
            </a:r>
          </a:p>
          <a:p>
            <a:pPr eaLnBrk="1" hangingPunct="1"/>
            <a:endParaRPr lang="en-US" dirty="0" smtClean="0"/>
          </a:p>
        </p:txBody>
      </p:sp>
      <p:pic>
        <p:nvPicPr>
          <p:cNvPr id="14340" name="Picture 2" descr="http://image.shutterstock.com/display_pic_with_logo/651337/102902849/stock-photo-cartoon-image-of-a-man-holding-a-rod-and-reel-with-a-small-fish-102902849.jpg"/>
          <p:cNvPicPr>
            <a:picLocks noChangeAspect="1" noChangeArrowheads="1"/>
          </p:cNvPicPr>
          <p:nvPr/>
        </p:nvPicPr>
        <p:blipFill>
          <a:blip r:embed="rId2" cstate="print"/>
          <a:srcRect/>
          <a:stretch>
            <a:fillRect/>
          </a:stretch>
        </p:blipFill>
        <p:spPr bwMode="auto">
          <a:xfrm>
            <a:off x="6096000" y="4038600"/>
            <a:ext cx="2838450" cy="25146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339">
                                            <p:txEl>
                                              <p:pRg st="1" end="1"/>
                                            </p:txEl>
                                          </p:spTgt>
                                        </p:tgtEl>
                                        <p:attrNameLst>
                                          <p:attrName>style.visibility</p:attrName>
                                        </p:attrNameLst>
                                      </p:cBhvr>
                                      <p:to>
                                        <p:strVal val="visible"/>
                                      </p:to>
                                    </p:set>
                                    <p:animEffect transition="in" filter="checkerboard(across)">
                                      <p:cBhvr>
                                        <p:cTn id="7" dur="500"/>
                                        <p:tgtEl>
                                          <p:spTgt spid="143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Types of Lead/hook sentences</a:t>
            </a:r>
            <a:endParaRPr lang="en-US" dirty="0"/>
          </a:p>
        </p:txBody>
      </p:sp>
      <p:sp>
        <p:nvSpPr>
          <p:cNvPr id="3" name="Content Placeholder 2"/>
          <p:cNvSpPr>
            <a:spLocks noGrp="1"/>
          </p:cNvSpPr>
          <p:nvPr>
            <p:ph idx="1"/>
          </p:nvPr>
        </p:nvSpPr>
        <p:spPr/>
        <p:txBody>
          <a:bodyPr/>
          <a:lstStyle/>
          <a:p>
            <a:r>
              <a:rPr lang="en-US" sz="4000" b="1" dirty="0" smtClean="0">
                <a:solidFill>
                  <a:srgbClr val="FF0000"/>
                </a:solidFill>
              </a:rPr>
              <a:t>Question</a:t>
            </a:r>
          </a:p>
          <a:p>
            <a:r>
              <a:rPr lang="en-US" sz="4000" b="1" dirty="0" smtClean="0">
                <a:solidFill>
                  <a:srgbClr val="0070C0"/>
                </a:solidFill>
              </a:rPr>
              <a:t>Dialogue</a:t>
            </a:r>
          </a:p>
          <a:p>
            <a:r>
              <a:rPr lang="en-US" sz="4000" b="1" dirty="0" smtClean="0">
                <a:solidFill>
                  <a:srgbClr val="00B050"/>
                </a:solidFill>
              </a:rPr>
              <a:t>Onomatopoeia</a:t>
            </a:r>
          </a:p>
          <a:p>
            <a:r>
              <a:rPr lang="en-US" sz="4000" b="1" dirty="0" smtClean="0"/>
              <a:t>Interesting Fact</a:t>
            </a:r>
          </a:p>
          <a:p>
            <a:r>
              <a:rPr lang="en-US" sz="4000" b="1" dirty="0" smtClean="0">
                <a:solidFill>
                  <a:schemeClr val="accent5">
                    <a:lumMod val="60000"/>
                    <a:lumOff val="40000"/>
                  </a:schemeClr>
                </a:solidFill>
              </a:rPr>
              <a:t>Vivid Description </a:t>
            </a:r>
            <a:r>
              <a:rPr lang="en-US" sz="4000" dirty="0" smtClean="0"/>
              <a:t>(Clear images in the mind of the reader)</a:t>
            </a:r>
            <a:endParaRPr lang="en-US" sz="4000"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40090" y="1143000"/>
            <a:ext cx="3213410" cy="2895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8428461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9" name="Rectangle 17"/>
          <p:cNvSpPr>
            <a:spLocks noGrp="1" noChangeArrowheads="1"/>
          </p:cNvSpPr>
          <p:nvPr>
            <p:ph type="title"/>
          </p:nvPr>
        </p:nvSpPr>
        <p:spPr>
          <a:xfrm>
            <a:off x="1644650" y="304800"/>
            <a:ext cx="7499350" cy="1143000"/>
          </a:xfrm>
        </p:spPr>
        <p:txBody>
          <a:bodyPr rtlCol="0">
            <a:noAutofit/>
          </a:bodyPr>
          <a:lstStyle/>
          <a:p>
            <a:pPr algn="ctr" eaLnBrk="1" fontAlgn="auto" hangingPunct="1">
              <a:spcAft>
                <a:spcPts val="0"/>
              </a:spcAft>
              <a:defRPr/>
            </a:pPr>
            <a:r>
              <a:rPr lang="en-US" sz="8000" kern="10" spc="-600" dirty="0" smtClean="0">
                <a:ln w="12700">
                  <a:solidFill>
                    <a:srgbClr val="000099"/>
                  </a:solidFill>
                  <a:round/>
                  <a:headEnd/>
                  <a:tailEnd/>
                </a:ln>
                <a:solidFill>
                  <a:srgbClr val="33CCFF"/>
                </a:solidFill>
                <a:effectLst>
                  <a:outerShdw dist="125724" dir="18900000" algn="ctr" rotWithShape="0">
                    <a:srgbClr val="000099">
                      <a:alpha val="74997"/>
                    </a:srgbClr>
                  </a:outerShdw>
                </a:effectLst>
                <a:latin typeface="Comic Sans MS"/>
              </a:rPr>
              <a:t>Inspiration</a:t>
            </a:r>
            <a:endParaRPr lang="en-US" sz="8000" dirty="0" smtClean="0">
              <a:solidFill>
                <a:schemeClr val="tx2">
                  <a:satMod val="130000"/>
                </a:schemeClr>
              </a:solidFill>
              <a:latin typeface="Lucida Console" charset="0"/>
            </a:endParaRPr>
          </a:p>
        </p:txBody>
      </p:sp>
      <p:pic>
        <p:nvPicPr>
          <p:cNvPr id="10243" name="Picture 24" descr="j0297707"/>
          <p:cNvPicPr>
            <a:picLocks noGrp="1" noChangeAspect="1" noChangeArrowheads="1"/>
          </p:cNvPicPr>
          <p:nvPr>
            <p:ph sz="half" idx="1"/>
          </p:nvPr>
        </p:nvPicPr>
        <p:blipFill>
          <a:blip r:embed="rId3" cstate="print"/>
          <a:srcRect/>
          <a:stretch>
            <a:fillRect/>
          </a:stretch>
        </p:blipFill>
        <p:spPr>
          <a:xfrm>
            <a:off x="7391400" y="4800600"/>
            <a:ext cx="1479550" cy="1820863"/>
          </a:xfrm>
        </p:spPr>
      </p:pic>
      <p:sp>
        <p:nvSpPr>
          <p:cNvPr id="3099" name="Rectangle 27"/>
          <p:cNvSpPr>
            <a:spLocks noGrp="1" noChangeArrowheads="1"/>
          </p:cNvSpPr>
          <p:nvPr>
            <p:ph sz="half" idx="2"/>
          </p:nvPr>
        </p:nvSpPr>
        <p:spPr>
          <a:xfrm flipH="1">
            <a:off x="1828800" y="1524000"/>
            <a:ext cx="4191000" cy="5105400"/>
          </a:xfrm>
        </p:spPr>
        <p:txBody>
          <a:bodyPr/>
          <a:lstStyle/>
          <a:p>
            <a:pPr eaLnBrk="1" hangingPunct="1"/>
            <a:r>
              <a:rPr lang="en-US" b="1" dirty="0" smtClean="0">
                <a:latin typeface="Garamond" pitchFamily="18" charset="0"/>
              </a:rPr>
              <a:t>A good time</a:t>
            </a:r>
          </a:p>
          <a:p>
            <a:pPr eaLnBrk="1" hangingPunct="1"/>
            <a:r>
              <a:rPr lang="en-US" b="1" dirty="0" smtClean="0">
                <a:latin typeface="Garamond" pitchFamily="18" charset="0"/>
              </a:rPr>
              <a:t>A bad time</a:t>
            </a:r>
          </a:p>
          <a:p>
            <a:pPr eaLnBrk="1" hangingPunct="1"/>
            <a:r>
              <a:rPr lang="en-US" b="1" dirty="0" smtClean="0">
                <a:latin typeface="Garamond" pitchFamily="18" charset="0"/>
              </a:rPr>
              <a:t>An important time</a:t>
            </a:r>
          </a:p>
          <a:p>
            <a:pPr eaLnBrk="1" hangingPunct="1"/>
            <a:r>
              <a:rPr lang="en-US" b="1" dirty="0" smtClean="0">
                <a:latin typeface="Garamond" pitchFamily="18" charset="0"/>
              </a:rPr>
              <a:t>A memorable event</a:t>
            </a:r>
          </a:p>
          <a:p>
            <a:pPr eaLnBrk="1" hangingPunct="1"/>
            <a:r>
              <a:rPr lang="en-US" b="1" dirty="0" smtClean="0">
                <a:latin typeface="Garamond" pitchFamily="18" charset="0"/>
              </a:rPr>
              <a:t>A sporting event</a:t>
            </a:r>
          </a:p>
          <a:p>
            <a:pPr eaLnBrk="1" hangingPunct="1"/>
            <a:r>
              <a:rPr lang="en-US" b="1" dirty="0" smtClean="0">
                <a:latin typeface="Garamond" pitchFamily="18" charset="0"/>
              </a:rPr>
              <a:t>A birth/death</a:t>
            </a:r>
          </a:p>
          <a:p>
            <a:pPr eaLnBrk="1" hangingPunct="1"/>
            <a:r>
              <a:rPr lang="en-US" b="1" dirty="0" smtClean="0">
                <a:latin typeface="Garamond" pitchFamily="18" charset="0"/>
              </a:rPr>
              <a:t>A first time</a:t>
            </a:r>
          </a:p>
          <a:p>
            <a:pPr eaLnBrk="1" hangingPunct="1"/>
            <a:r>
              <a:rPr lang="en-US" b="1" dirty="0" smtClean="0">
                <a:latin typeface="Garamond" pitchFamily="18" charset="0"/>
              </a:rPr>
              <a:t>A last time</a:t>
            </a:r>
          </a:p>
          <a:p>
            <a:pPr eaLnBrk="1" hangingPunct="1"/>
            <a:r>
              <a:rPr lang="en-US" b="1" dirty="0" smtClean="0">
                <a:latin typeface="Garamond" pitchFamily="18" charset="0"/>
              </a:rPr>
              <a:t>A special birthday party</a:t>
            </a:r>
          </a:p>
          <a:p>
            <a:pPr eaLnBrk="1" hangingPunct="1"/>
            <a:r>
              <a:rPr lang="en-US" b="1" dirty="0" smtClean="0">
                <a:latin typeface="Garamond" pitchFamily="18" charset="0"/>
              </a:rPr>
              <a:t>A time you performed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99">
                                            <p:txEl>
                                              <p:pRg st="0" end="0"/>
                                            </p:txEl>
                                          </p:spTgt>
                                        </p:tgtEl>
                                        <p:attrNameLst>
                                          <p:attrName>style.visibility</p:attrName>
                                        </p:attrNameLst>
                                      </p:cBhvr>
                                      <p:to>
                                        <p:strVal val="visible"/>
                                      </p:to>
                                    </p:set>
                                    <p:anim calcmode="lin" valueType="num">
                                      <p:cBhvr additive="base">
                                        <p:cTn id="7" dur="2000" fill="hold"/>
                                        <p:tgtEl>
                                          <p:spTgt spid="3099">
                                            <p:txEl>
                                              <p:pRg st="0" end="0"/>
                                            </p:txEl>
                                          </p:spTgt>
                                        </p:tgtEl>
                                        <p:attrNameLst>
                                          <p:attrName>ppt_x</p:attrName>
                                        </p:attrNameLst>
                                      </p:cBhvr>
                                      <p:tavLst>
                                        <p:tav tm="0">
                                          <p:val>
                                            <p:strVal val="#ppt_x"/>
                                          </p:val>
                                        </p:tav>
                                        <p:tav tm="100000">
                                          <p:val>
                                            <p:strVal val="#ppt_x"/>
                                          </p:val>
                                        </p:tav>
                                      </p:tavLst>
                                    </p:anim>
                                    <p:anim calcmode="lin" valueType="num">
                                      <p:cBhvr additive="base">
                                        <p:cTn id="8" dur="2000" fill="hold"/>
                                        <p:tgtEl>
                                          <p:spTgt spid="309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099">
                                            <p:txEl>
                                              <p:pRg st="1" end="1"/>
                                            </p:txEl>
                                          </p:spTgt>
                                        </p:tgtEl>
                                        <p:attrNameLst>
                                          <p:attrName>style.visibility</p:attrName>
                                        </p:attrNameLst>
                                      </p:cBhvr>
                                      <p:to>
                                        <p:strVal val="visible"/>
                                      </p:to>
                                    </p:set>
                                    <p:anim calcmode="lin" valueType="num">
                                      <p:cBhvr additive="base">
                                        <p:cTn id="13" dur="2000" fill="hold"/>
                                        <p:tgtEl>
                                          <p:spTgt spid="3099">
                                            <p:txEl>
                                              <p:pRg st="1" end="1"/>
                                            </p:txEl>
                                          </p:spTgt>
                                        </p:tgtEl>
                                        <p:attrNameLst>
                                          <p:attrName>ppt_x</p:attrName>
                                        </p:attrNameLst>
                                      </p:cBhvr>
                                      <p:tavLst>
                                        <p:tav tm="0">
                                          <p:val>
                                            <p:strVal val="#ppt_x"/>
                                          </p:val>
                                        </p:tav>
                                        <p:tav tm="100000">
                                          <p:val>
                                            <p:strVal val="#ppt_x"/>
                                          </p:val>
                                        </p:tav>
                                      </p:tavLst>
                                    </p:anim>
                                    <p:anim calcmode="lin" valueType="num">
                                      <p:cBhvr additive="base">
                                        <p:cTn id="14" dur="2000" fill="hold"/>
                                        <p:tgtEl>
                                          <p:spTgt spid="309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099">
                                            <p:txEl>
                                              <p:pRg st="2" end="2"/>
                                            </p:txEl>
                                          </p:spTgt>
                                        </p:tgtEl>
                                        <p:attrNameLst>
                                          <p:attrName>style.visibility</p:attrName>
                                        </p:attrNameLst>
                                      </p:cBhvr>
                                      <p:to>
                                        <p:strVal val="visible"/>
                                      </p:to>
                                    </p:set>
                                    <p:anim calcmode="lin" valueType="num">
                                      <p:cBhvr additive="base">
                                        <p:cTn id="19" dur="2000" fill="hold"/>
                                        <p:tgtEl>
                                          <p:spTgt spid="3099">
                                            <p:txEl>
                                              <p:pRg st="2" end="2"/>
                                            </p:txEl>
                                          </p:spTgt>
                                        </p:tgtEl>
                                        <p:attrNameLst>
                                          <p:attrName>ppt_x</p:attrName>
                                        </p:attrNameLst>
                                      </p:cBhvr>
                                      <p:tavLst>
                                        <p:tav tm="0">
                                          <p:val>
                                            <p:strVal val="#ppt_x"/>
                                          </p:val>
                                        </p:tav>
                                        <p:tav tm="100000">
                                          <p:val>
                                            <p:strVal val="#ppt_x"/>
                                          </p:val>
                                        </p:tav>
                                      </p:tavLst>
                                    </p:anim>
                                    <p:anim calcmode="lin" valueType="num">
                                      <p:cBhvr additive="base">
                                        <p:cTn id="20" dur="2000" fill="hold"/>
                                        <p:tgtEl>
                                          <p:spTgt spid="309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099">
                                            <p:txEl>
                                              <p:pRg st="3" end="3"/>
                                            </p:txEl>
                                          </p:spTgt>
                                        </p:tgtEl>
                                        <p:attrNameLst>
                                          <p:attrName>style.visibility</p:attrName>
                                        </p:attrNameLst>
                                      </p:cBhvr>
                                      <p:to>
                                        <p:strVal val="visible"/>
                                      </p:to>
                                    </p:set>
                                    <p:anim calcmode="lin" valueType="num">
                                      <p:cBhvr additive="base">
                                        <p:cTn id="25" dur="2000" fill="hold"/>
                                        <p:tgtEl>
                                          <p:spTgt spid="3099">
                                            <p:txEl>
                                              <p:pRg st="3" end="3"/>
                                            </p:txEl>
                                          </p:spTgt>
                                        </p:tgtEl>
                                        <p:attrNameLst>
                                          <p:attrName>ppt_x</p:attrName>
                                        </p:attrNameLst>
                                      </p:cBhvr>
                                      <p:tavLst>
                                        <p:tav tm="0">
                                          <p:val>
                                            <p:strVal val="#ppt_x"/>
                                          </p:val>
                                        </p:tav>
                                        <p:tav tm="100000">
                                          <p:val>
                                            <p:strVal val="#ppt_x"/>
                                          </p:val>
                                        </p:tav>
                                      </p:tavLst>
                                    </p:anim>
                                    <p:anim calcmode="lin" valueType="num">
                                      <p:cBhvr additive="base">
                                        <p:cTn id="26" dur="2000" fill="hold"/>
                                        <p:tgtEl>
                                          <p:spTgt spid="309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099">
                                            <p:txEl>
                                              <p:pRg st="4" end="4"/>
                                            </p:txEl>
                                          </p:spTgt>
                                        </p:tgtEl>
                                        <p:attrNameLst>
                                          <p:attrName>style.visibility</p:attrName>
                                        </p:attrNameLst>
                                      </p:cBhvr>
                                      <p:to>
                                        <p:strVal val="visible"/>
                                      </p:to>
                                    </p:set>
                                    <p:anim calcmode="lin" valueType="num">
                                      <p:cBhvr additive="base">
                                        <p:cTn id="31" dur="2000" fill="hold"/>
                                        <p:tgtEl>
                                          <p:spTgt spid="3099">
                                            <p:txEl>
                                              <p:pRg st="4" end="4"/>
                                            </p:txEl>
                                          </p:spTgt>
                                        </p:tgtEl>
                                        <p:attrNameLst>
                                          <p:attrName>ppt_x</p:attrName>
                                        </p:attrNameLst>
                                      </p:cBhvr>
                                      <p:tavLst>
                                        <p:tav tm="0">
                                          <p:val>
                                            <p:strVal val="#ppt_x"/>
                                          </p:val>
                                        </p:tav>
                                        <p:tav tm="100000">
                                          <p:val>
                                            <p:strVal val="#ppt_x"/>
                                          </p:val>
                                        </p:tav>
                                      </p:tavLst>
                                    </p:anim>
                                    <p:anim calcmode="lin" valueType="num">
                                      <p:cBhvr additive="base">
                                        <p:cTn id="32" dur="2000" fill="hold"/>
                                        <p:tgtEl>
                                          <p:spTgt spid="309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099">
                                            <p:txEl>
                                              <p:pRg st="5" end="5"/>
                                            </p:txEl>
                                          </p:spTgt>
                                        </p:tgtEl>
                                        <p:attrNameLst>
                                          <p:attrName>style.visibility</p:attrName>
                                        </p:attrNameLst>
                                      </p:cBhvr>
                                      <p:to>
                                        <p:strVal val="visible"/>
                                      </p:to>
                                    </p:set>
                                    <p:anim calcmode="lin" valueType="num">
                                      <p:cBhvr additive="base">
                                        <p:cTn id="37" dur="2000" fill="hold"/>
                                        <p:tgtEl>
                                          <p:spTgt spid="3099">
                                            <p:txEl>
                                              <p:pRg st="5" end="5"/>
                                            </p:txEl>
                                          </p:spTgt>
                                        </p:tgtEl>
                                        <p:attrNameLst>
                                          <p:attrName>ppt_x</p:attrName>
                                        </p:attrNameLst>
                                      </p:cBhvr>
                                      <p:tavLst>
                                        <p:tav tm="0">
                                          <p:val>
                                            <p:strVal val="#ppt_x"/>
                                          </p:val>
                                        </p:tav>
                                        <p:tav tm="100000">
                                          <p:val>
                                            <p:strVal val="#ppt_x"/>
                                          </p:val>
                                        </p:tav>
                                      </p:tavLst>
                                    </p:anim>
                                    <p:anim calcmode="lin" valueType="num">
                                      <p:cBhvr additive="base">
                                        <p:cTn id="38" dur="2000" fill="hold"/>
                                        <p:tgtEl>
                                          <p:spTgt spid="309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099">
                                            <p:txEl>
                                              <p:pRg st="6" end="6"/>
                                            </p:txEl>
                                          </p:spTgt>
                                        </p:tgtEl>
                                        <p:attrNameLst>
                                          <p:attrName>style.visibility</p:attrName>
                                        </p:attrNameLst>
                                      </p:cBhvr>
                                      <p:to>
                                        <p:strVal val="visible"/>
                                      </p:to>
                                    </p:set>
                                    <p:anim calcmode="lin" valueType="num">
                                      <p:cBhvr additive="base">
                                        <p:cTn id="43" dur="2000" fill="hold"/>
                                        <p:tgtEl>
                                          <p:spTgt spid="3099">
                                            <p:txEl>
                                              <p:pRg st="6" end="6"/>
                                            </p:txEl>
                                          </p:spTgt>
                                        </p:tgtEl>
                                        <p:attrNameLst>
                                          <p:attrName>ppt_x</p:attrName>
                                        </p:attrNameLst>
                                      </p:cBhvr>
                                      <p:tavLst>
                                        <p:tav tm="0">
                                          <p:val>
                                            <p:strVal val="#ppt_x"/>
                                          </p:val>
                                        </p:tav>
                                        <p:tav tm="100000">
                                          <p:val>
                                            <p:strVal val="#ppt_x"/>
                                          </p:val>
                                        </p:tav>
                                      </p:tavLst>
                                    </p:anim>
                                    <p:anim calcmode="lin" valueType="num">
                                      <p:cBhvr additive="base">
                                        <p:cTn id="44" dur="2000" fill="hold"/>
                                        <p:tgtEl>
                                          <p:spTgt spid="309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099">
                                            <p:txEl>
                                              <p:pRg st="7" end="7"/>
                                            </p:txEl>
                                          </p:spTgt>
                                        </p:tgtEl>
                                        <p:attrNameLst>
                                          <p:attrName>style.visibility</p:attrName>
                                        </p:attrNameLst>
                                      </p:cBhvr>
                                      <p:to>
                                        <p:strVal val="visible"/>
                                      </p:to>
                                    </p:set>
                                    <p:anim calcmode="lin" valueType="num">
                                      <p:cBhvr additive="base">
                                        <p:cTn id="49" dur="2000" fill="hold"/>
                                        <p:tgtEl>
                                          <p:spTgt spid="3099">
                                            <p:txEl>
                                              <p:pRg st="7" end="7"/>
                                            </p:txEl>
                                          </p:spTgt>
                                        </p:tgtEl>
                                        <p:attrNameLst>
                                          <p:attrName>ppt_x</p:attrName>
                                        </p:attrNameLst>
                                      </p:cBhvr>
                                      <p:tavLst>
                                        <p:tav tm="0">
                                          <p:val>
                                            <p:strVal val="#ppt_x"/>
                                          </p:val>
                                        </p:tav>
                                        <p:tav tm="100000">
                                          <p:val>
                                            <p:strVal val="#ppt_x"/>
                                          </p:val>
                                        </p:tav>
                                      </p:tavLst>
                                    </p:anim>
                                    <p:anim calcmode="lin" valueType="num">
                                      <p:cBhvr additive="base">
                                        <p:cTn id="50" dur="2000" fill="hold"/>
                                        <p:tgtEl>
                                          <p:spTgt spid="3099">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099">
                                            <p:txEl>
                                              <p:pRg st="8" end="8"/>
                                            </p:txEl>
                                          </p:spTgt>
                                        </p:tgtEl>
                                        <p:attrNameLst>
                                          <p:attrName>style.visibility</p:attrName>
                                        </p:attrNameLst>
                                      </p:cBhvr>
                                      <p:to>
                                        <p:strVal val="visible"/>
                                      </p:to>
                                    </p:set>
                                    <p:anim calcmode="lin" valueType="num">
                                      <p:cBhvr additive="base">
                                        <p:cTn id="55" dur="2000" fill="hold"/>
                                        <p:tgtEl>
                                          <p:spTgt spid="3099">
                                            <p:txEl>
                                              <p:pRg st="8" end="8"/>
                                            </p:txEl>
                                          </p:spTgt>
                                        </p:tgtEl>
                                        <p:attrNameLst>
                                          <p:attrName>ppt_x</p:attrName>
                                        </p:attrNameLst>
                                      </p:cBhvr>
                                      <p:tavLst>
                                        <p:tav tm="0">
                                          <p:val>
                                            <p:strVal val="#ppt_x"/>
                                          </p:val>
                                        </p:tav>
                                        <p:tav tm="100000">
                                          <p:val>
                                            <p:strVal val="#ppt_x"/>
                                          </p:val>
                                        </p:tav>
                                      </p:tavLst>
                                    </p:anim>
                                    <p:anim calcmode="lin" valueType="num">
                                      <p:cBhvr additive="base">
                                        <p:cTn id="56" dur="2000" fill="hold"/>
                                        <p:tgtEl>
                                          <p:spTgt spid="3099">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099">
                                            <p:txEl>
                                              <p:pRg st="9" end="9"/>
                                            </p:txEl>
                                          </p:spTgt>
                                        </p:tgtEl>
                                        <p:attrNameLst>
                                          <p:attrName>style.visibility</p:attrName>
                                        </p:attrNameLst>
                                      </p:cBhvr>
                                      <p:to>
                                        <p:strVal val="visible"/>
                                      </p:to>
                                    </p:set>
                                    <p:anim calcmode="lin" valueType="num">
                                      <p:cBhvr additive="base">
                                        <p:cTn id="61" dur="2000" fill="hold"/>
                                        <p:tgtEl>
                                          <p:spTgt spid="3099">
                                            <p:txEl>
                                              <p:pRg st="9" end="9"/>
                                            </p:txEl>
                                          </p:spTgt>
                                        </p:tgtEl>
                                        <p:attrNameLst>
                                          <p:attrName>ppt_x</p:attrName>
                                        </p:attrNameLst>
                                      </p:cBhvr>
                                      <p:tavLst>
                                        <p:tav tm="0">
                                          <p:val>
                                            <p:strVal val="#ppt_x"/>
                                          </p:val>
                                        </p:tav>
                                        <p:tav tm="100000">
                                          <p:val>
                                            <p:strVal val="#ppt_x"/>
                                          </p:val>
                                        </p:tav>
                                      </p:tavLst>
                                    </p:anim>
                                    <p:anim calcmode="lin" valueType="num">
                                      <p:cBhvr additive="base">
                                        <p:cTn id="62" dur="2000" fill="hold"/>
                                        <p:tgtEl>
                                          <p:spTgt spid="3099">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9"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6430962"/>
          </a:xfrm>
        </p:spPr>
        <p:txBody>
          <a:bodyPr/>
          <a:lstStyle/>
          <a:p>
            <a:pPr marL="82550" indent="0" algn="ctr">
              <a:buNone/>
            </a:pPr>
            <a:r>
              <a:rPr lang="en-US" dirty="0" smtClean="0"/>
              <a:t>My Top Possible Narrative Topics</a:t>
            </a:r>
          </a:p>
          <a:p>
            <a:pPr marL="82550" indent="0" algn="ctr">
              <a:buNone/>
            </a:pPr>
            <a:r>
              <a:rPr lang="en-US" dirty="0" smtClean="0"/>
              <a:t>(Not much detail provided)</a:t>
            </a:r>
          </a:p>
          <a:p>
            <a:pPr>
              <a:buFont typeface="Wingdings" panose="05000000000000000000" pitchFamily="2" charset="2"/>
              <a:buChar char="§"/>
            </a:pPr>
            <a:r>
              <a:rPr lang="en-US" sz="2400" dirty="0" smtClean="0"/>
              <a:t>The first time I went to Cape Cod on the whale watch</a:t>
            </a:r>
          </a:p>
          <a:p>
            <a:pPr>
              <a:buFont typeface="Wingdings" panose="05000000000000000000" pitchFamily="2" charset="2"/>
              <a:buChar char="§"/>
            </a:pPr>
            <a:r>
              <a:rPr lang="en-US" sz="2400" dirty="0" smtClean="0"/>
              <a:t>When I went to West Virginia white water rafting</a:t>
            </a:r>
          </a:p>
          <a:p>
            <a:pPr>
              <a:buFont typeface="Wingdings" panose="05000000000000000000" pitchFamily="2" charset="2"/>
              <a:buChar char="§"/>
            </a:pPr>
            <a:r>
              <a:rPr lang="en-US" sz="2400" dirty="0" smtClean="0"/>
              <a:t>Having my first child, Zachary</a:t>
            </a:r>
          </a:p>
          <a:p>
            <a:pPr>
              <a:buFont typeface="Wingdings" panose="05000000000000000000" pitchFamily="2" charset="2"/>
              <a:buChar char="§"/>
            </a:pPr>
            <a:r>
              <a:rPr lang="en-US" sz="2400" dirty="0" smtClean="0"/>
              <a:t>Going to my first Broadway show in NYC</a:t>
            </a:r>
          </a:p>
          <a:p>
            <a:pPr>
              <a:buFont typeface="Wingdings" panose="05000000000000000000" pitchFamily="2" charset="2"/>
              <a:buChar char="§"/>
            </a:pPr>
            <a:r>
              <a:rPr lang="en-US" sz="2400" dirty="0" smtClean="0"/>
              <a:t>Going to the Blue Man group</a:t>
            </a:r>
          </a:p>
          <a:p>
            <a:pPr>
              <a:buFont typeface="Wingdings" panose="05000000000000000000" pitchFamily="2" charset="2"/>
              <a:buChar char="§"/>
            </a:pPr>
            <a:r>
              <a:rPr lang="en-US" sz="2400" dirty="0" smtClean="0"/>
              <a:t>The day of my wedding</a:t>
            </a:r>
          </a:p>
          <a:p>
            <a:pPr>
              <a:buFont typeface="Wingdings" panose="05000000000000000000" pitchFamily="2" charset="2"/>
              <a:buChar char="§"/>
            </a:pPr>
            <a:r>
              <a:rPr lang="en-US" sz="2400" dirty="0" smtClean="0"/>
              <a:t>Meeting the director of the Spiderman Trilogy, Sam Rami</a:t>
            </a:r>
          </a:p>
          <a:p>
            <a:pPr>
              <a:buFont typeface="Wingdings" panose="05000000000000000000" pitchFamily="2" charset="2"/>
              <a:buChar char="§"/>
            </a:pPr>
            <a:r>
              <a:rPr lang="en-US" sz="2400" dirty="0" smtClean="0"/>
              <a:t>My first day as a full-time writing teacher at HMTCA</a:t>
            </a:r>
          </a:p>
          <a:p>
            <a:pPr>
              <a:buFont typeface="Wingdings" panose="05000000000000000000" pitchFamily="2" charset="2"/>
              <a:buChar char="§"/>
            </a:pPr>
            <a:r>
              <a:rPr lang="en-US" sz="2400" dirty="0" smtClean="0"/>
              <a:t>Performing in the play “Grease” in high school</a:t>
            </a:r>
          </a:p>
          <a:p>
            <a:pPr>
              <a:buFont typeface="Wingdings" panose="05000000000000000000" pitchFamily="2" charset="2"/>
              <a:buChar char="§"/>
            </a:pPr>
            <a:r>
              <a:rPr lang="en-US" sz="2400" dirty="0" smtClean="0"/>
              <a:t>The day I found out that my son was going to be a three sport captain in his senior year of college</a:t>
            </a:r>
          </a:p>
          <a:p>
            <a:pPr>
              <a:buFont typeface="Wingdings" panose="05000000000000000000" pitchFamily="2" charset="2"/>
              <a:buChar char="§"/>
            </a:pPr>
            <a:endParaRPr lang="en-US" sz="2400" dirty="0" smtClean="0"/>
          </a:p>
          <a:p>
            <a:endParaRPr lang="en-US" dirty="0"/>
          </a:p>
        </p:txBody>
      </p:sp>
    </p:spTree>
    <p:extLst>
      <p:ext uri="{BB962C8B-B14F-4D97-AF65-F5344CB8AC3E}">
        <p14:creationId xmlns:p14="http://schemas.microsoft.com/office/powerpoint/2010/main" val="1869551500"/>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0.xml><?xml version="1.0" encoding="utf-8"?>
<a:theme xmlns:a="http://schemas.openxmlformats.org/drawingml/2006/main" name="8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3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4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5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6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7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Solstice</Template>
  <TotalTime>2864</TotalTime>
  <Words>3346</Words>
  <Application>Microsoft Office PowerPoint</Application>
  <PresentationFormat>On-screen Show (4:3)</PresentationFormat>
  <Paragraphs>301</Paragraphs>
  <Slides>58</Slides>
  <Notes>4</Notes>
  <HiddenSlides>0</HiddenSlides>
  <MMClips>0</MMClips>
  <ScaleCrop>false</ScaleCrop>
  <HeadingPairs>
    <vt:vector size="4" baseType="variant">
      <vt:variant>
        <vt:lpstr>Theme</vt:lpstr>
      </vt:variant>
      <vt:variant>
        <vt:i4>20</vt:i4>
      </vt:variant>
      <vt:variant>
        <vt:lpstr>Slide Titles</vt:lpstr>
      </vt:variant>
      <vt:variant>
        <vt:i4>58</vt:i4>
      </vt:variant>
    </vt:vector>
  </HeadingPairs>
  <TitlesOfParts>
    <vt:vector size="78" baseType="lpstr">
      <vt:lpstr>Solstice</vt:lpstr>
      <vt:lpstr>Fireworks</vt:lpstr>
      <vt:lpstr>1_Fireworks</vt:lpstr>
      <vt:lpstr>2_Fireworks</vt:lpstr>
      <vt:lpstr>3_Fireworks</vt:lpstr>
      <vt:lpstr>4_Fireworks</vt:lpstr>
      <vt:lpstr>5_Fireworks</vt:lpstr>
      <vt:lpstr>6_Fireworks</vt:lpstr>
      <vt:lpstr>7_Fireworks</vt:lpstr>
      <vt:lpstr>8_Fireworks</vt:lpstr>
      <vt:lpstr>9_Fireworks</vt:lpstr>
      <vt:lpstr>10_Fireworks</vt:lpstr>
      <vt:lpstr>11_Fireworks</vt:lpstr>
      <vt:lpstr>12_Fireworks</vt:lpstr>
      <vt:lpstr>13_Fireworks</vt:lpstr>
      <vt:lpstr>14_Fireworks</vt:lpstr>
      <vt:lpstr>15_Fireworks</vt:lpstr>
      <vt:lpstr>16_Fireworks</vt:lpstr>
      <vt:lpstr>17_Fireworks</vt:lpstr>
      <vt:lpstr>18_Fireworks</vt:lpstr>
      <vt:lpstr> </vt:lpstr>
      <vt:lpstr> </vt:lpstr>
      <vt:lpstr>A Personal Narrative</vt:lpstr>
      <vt:lpstr> </vt:lpstr>
      <vt:lpstr>Why do we have a lead/hook sentence?</vt:lpstr>
      <vt:lpstr>The lead sentence is also called the hook sentence. (synonyms)</vt:lpstr>
      <vt:lpstr>Types of Lead/hook sentences</vt:lpstr>
      <vt:lpstr>Inspiration</vt:lpstr>
      <vt:lpstr>PowerPoint Presentation</vt:lpstr>
      <vt:lpstr>Mrs. LaRosa’s Personal Experiences Plenty of detail</vt:lpstr>
      <vt:lpstr> Choose Your Story</vt:lpstr>
      <vt:lpstr>Let’s start to generate our personal narrative ideas!~</vt:lpstr>
      <vt:lpstr> </vt:lpstr>
      <vt:lpstr>Now, let’s get hooked on a story about a young man’s memorable trip to the dentist’s office… </vt:lpstr>
      <vt:lpstr>Does a lead/hook sentence make an essay better?</vt:lpstr>
      <vt:lpstr>Does the lead/hook make my essay more interesting?</vt:lpstr>
      <vt:lpstr>Can a sound effect make a “bang” at the beginning of an essay?</vt:lpstr>
      <vt:lpstr>Can the lead/hook provide information?</vt:lpstr>
      <vt:lpstr>Does a lead/hook sentence matter?</vt:lpstr>
      <vt:lpstr>TIME TO WRITE YOUR LEADS</vt:lpstr>
      <vt:lpstr>PowerPoint Presentation</vt:lpstr>
      <vt:lpstr>     Show, Don't Tell </vt:lpstr>
      <vt:lpstr>Telling Sentences</vt:lpstr>
      <vt:lpstr>Activate your brain.</vt:lpstr>
      <vt:lpstr>Showing sentences</vt:lpstr>
      <vt:lpstr>What is Show, Don’t Tell?</vt:lpstr>
      <vt:lpstr>Mind Movie Maker</vt:lpstr>
      <vt:lpstr>Ask yourself questions</vt:lpstr>
      <vt:lpstr>Action and emotion strategies</vt:lpstr>
      <vt:lpstr>PowerPoint Presentation</vt:lpstr>
      <vt:lpstr>Brain Pop</vt:lpstr>
      <vt:lpstr>Which sentence is better?</vt:lpstr>
      <vt:lpstr>Which sentence is better?</vt:lpstr>
      <vt:lpstr>Which is better?</vt:lpstr>
      <vt:lpstr>Which is better?</vt:lpstr>
      <vt:lpstr>Which is better?</vt:lpstr>
      <vt:lpstr>Which is better?</vt:lpstr>
      <vt:lpstr>PowerPoint Presentation</vt:lpstr>
      <vt:lpstr>Which is better? This . . . </vt:lpstr>
      <vt:lpstr>Or This?</vt:lpstr>
      <vt:lpstr>PowerPoint Presentation</vt:lpstr>
      <vt:lpstr>Which is better? This . . .</vt:lpstr>
      <vt:lpstr>Or This?</vt:lpstr>
      <vt:lpstr>PowerPoint Presentation</vt:lpstr>
      <vt:lpstr>Which is better? This . . .</vt:lpstr>
      <vt:lpstr>PowerPoint Presentation</vt:lpstr>
      <vt:lpstr>Which is better? This . . .</vt:lpstr>
      <vt:lpstr>Or This?</vt:lpstr>
      <vt:lpstr>PowerPoint Presentation</vt:lpstr>
      <vt:lpstr>Which is better? This . . .</vt:lpstr>
      <vt:lpstr>Mr. Smith sits at the table and celebrates. </vt:lpstr>
      <vt:lpstr>Final thoughts.</vt:lpstr>
      <vt:lpstr> Supporting Paragraphs   </vt:lpstr>
      <vt:lpstr>Use transitions to guide your readers through your story!! </vt:lpstr>
      <vt:lpstr>  </vt:lpstr>
      <vt:lpstr>Conclusion</vt:lpstr>
      <vt:lpstr> </vt:lpstr>
      <vt:lpstr> </vt:lpstr>
    </vt:vector>
  </TitlesOfParts>
  <Company>Seaford School District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Personal Narrative</dc:title>
  <dc:creator>swhite</dc:creator>
  <cp:lastModifiedBy>Larosa, Judy</cp:lastModifiedBy>
  <cp:revision>156</cp:revision>
  <cp:lastPrinted>2016-09-26T16:57:50Z</cp:lastPrinted>
  <dcterms:created xsi:type="dcterms:W3CDTF">2003-07-28T17:27:41Z</dcterms:created>
  <dcterms:modified xsi:type="dcterms:W3CDTF">2016-09-26T20:09:26Z</dcterms:modified>
</cp:coreProperties>
</file>